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diagrams/data1.xml" ContentType="application/vnd.openxmlformats-officedocument.drawingml.diagramData+xml"/>
  <Override PartName="/ppt/diagrams/data4.xml" ContentType="application/vnd.openxmlformats-officedocument.drawingml.diagramData+xml"/>
  <Override PartName="/ppt/diagrams/data3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quickStyle2.xml" ContentType="application/vnd.openxmlformats-officedocument.drawingml.diagramStyle+xml"/>
  <Override PartName="/ppt/charts/chart1.xml" ContentType="application/vnd.openxmlformats-officedocument.drawingml.chart+xml"/>
  <Override PartName="/ppt/notesMasters/notesMaster1.xml" ContentType="application/vnd.openxmlformats-officedocument.presentationml.notesMaster+xml"/>
  <Override PartName="/ppt/diagrams/drawing1.xml" ContentType="application/vnd.ms-office.drawingml.diagramDrawing+xml"/>
  <Override PartName="/ppt/theme/theme2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layout2.xml" ContentType="application/vnd.openxmlformats-officedocument.drawingml.diagramLayout+xml"/>
  <Override PartName="/ppt/theme/theme1.xml" ContentType="application/vnd.openxmlformats-officedocument.theme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3.xml" ContentType="application/vnd.openxmlformats-officedocument.drawingml.chart+xml"/>
  <Override PartName="/ppt/charts/chart2.xml" ContentType="application/vnd.openxmlformats-officedocument.drawingml.chart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9" r:id="rId4"/>
    <p:sldId id="258" r:id="rId5"/>
    <p:sldId id="260" r:id="rId6"/>
    <p:sldId id="262" r:id="rId7"/>
    <p:sldId id="261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40000"/>
    <a:srgbClr val="CCFF99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971" autoAdjust="0"/>
  </p:normalViewPr>
  <p:slideViewPr>
    <p:cSldViewPr>
      <p:cViewPr varScale="1">
        <p:scale>
          <a:sx n="66" d="100"/>
          <a:sy n="66" d="100"/>
        </p:scale>
        <p:origin x="1248" y="6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Финансирование, </a:t>
            </a:r>
            <a:r>
              <a:rPr lang="ru-RU" dirty="0" smtClean="0"/>
              <a:t>тыс.руб.</a:t>
            </a:r>
            <a:endParaRPr lang="ru-RU" dirty="0"/>
          </a:p>
        </c:rich>
      </c:tx>
      <c:layout>
        <c:manualLayout>
          <c:xMode val="edge"/>
          <c:yMode val="edge"/>
          <c:x val="8.9963124867517494E-2"/>
          <c:y val="5.9258844499192782E-2"/>
        </c:manualLayout>
      </c:layout>
      <c:overlay val="0"/>
    </c:title>
    <c:autoTitleDeleted val="0"/>
    <c:view3D>
      <c:rotX val="20"/>
      <c:rotY val="30"/>
      <c:depthPercent val="100"/>
      <c:rAngAx val="0"/>
      <c:perspective val="2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31653027063585537"/>
          <c:w val="0.67988543545039037"/>
          <c:h val="0.657384541030057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Финансирование, тыс.руб.</c:v>
                </c:pt>
              </c:strCache>
            </c:strRef>
          </c:tx>
          <c:dPt>
            <c:idx val="0"/>
            <c:bubble3D val="0"/>
            <c:explosion val="125"/>
            <c:spPr>
              <a:scene3d>
                <a:camera prst="orthographicFront"/>
                <a:lightRig rig="threePt" dir="t"/>
              </a:scene3d>
              <a:sp3d>
                <a:bevelT w="12700"/>
                <a:bevelB w="12700"/>
              </a:sp3d>
            </c:spPr>
          </c:dPt>
          <c:dPt>
            <c:idx val="1"/>
            <c:bubble3D val="0"/>
            <c:explosion val="109"/>
          </c:dPt>
          <c:dPt>
            <c:idx val="2"/>
            <c:bubble3D val="0"/>
            <c:explosion val="43"/>
          </c:dPt>
          <c:dLbls>
            <c:dLbl>
              <c:idx val="1"/>
              <c:layout>
                <c:manualLayout>
                  <c:x val="-0.23340874742238957"/>
                  <c:y val="2.51638888929819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9792083838375956E-2"/>
                  <c:y val="0.1732473945018209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Федеральный бюджет</c:v>
                </c:pt>
                <c:pt idx="1">
                  <c:v>Областной бюджет</c:v>
                </c:pt>
                <c:pt idx="2">
                  <c:v>Местный бюджет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5478.3</c:v>
                </c:pt>
                <c:pt idx="1">
                  <c:v>100.6</c:v>
                </c:pt>
                <c:pt idx="2">
                  <c:v>11.2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0"/>
        <c:txPr>
          <a:bodyPr/>
          <a:lstStyle/>
          <a:p>
            <a:pPr>
              <a:defRPr sz="140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400"/>
            </a:pPr>
            <a:endParaRPr lang="ru-RU"/>
          </a:p>
        </c:txPr>
      </c:legendEntry>
      <c:layout>
        <c:manualLayout>
          <c:xMode val="edge"/>
          <c:yMode val="edge"/>
          <c:x val="0.6876397233597964"/>
          <c:y val="0.23486983928647748"/>
          <c:w val="0.29331269256064807"/>
          <c:h val="0.58126001052071663"/>
        </c:manualLayout>
      </c:layout>
      <c:overlay val="0"/>
    </c:legend>
    <c:plotVisOnly val="1"/>
    <c:dispBlanksAs val="gap"/>
    <c:showDLblsOverMax val="0"/>
  </c:chart>
  <c:spPr>
    <a:ln w="0"/>
    <a:scene3d>
      <a:camera prst="orthographicFront"/>
      <a:lightRig rig="threePt" dir="t"/>
    </a:scene3d>
    <a:sp3d>
      <a:bevelT w="6350"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Финансирование, тыс.руб.</c:v>
                </c:pt>
              </c:strCache>
            </c:strRef>
          </c:tx>
          <c:explosion val="18"/>
          <c:dLbls>
            <c:dLbl>
              <c:idx val="0"/>
              <c:layout>
                <c:manualLayout>
                  <c:x val="-0.40569100616423526"/>
                  <c:y val="-4.267877611780317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000</a:t>
                    </a:r>
                    <a:r>
                      <a:rPr lang="ru-RU" dirty="0" smtClean="0"/>
                      <a:t>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9967216786400593E-2"/>
                  <c:y val="-1.96899899452307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Областноцй бюджет</c:v>
                </c:pt>
                <c:pt idx="1">
                  <c:v>Местный бюджет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3000</c:v>
                </c:pt>
                <c:pt idx="1">
                  <c:v>391.7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0"/>
        <c:txPr>
          <a:bodyPr/>
          <a:lstStyle/>
          <a:p>
            <a:pPr>
              <a:defRPr sz="140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/>
            </a:pPr>
            <a:endParaRPr lang="ru-RU"/>
          </a:p>
        </c:txPr>
      </c:legendEntry>
      <c:layout>
        <c:manualLayout>
          <c:xMode val="edge"/>
          <c:yMode val="edge"/>
          <c:x val="0.7113142704507267"/>
          <c:y val="0.31635287840768339"/>
          <c:w val="0.27119951313967561"/>
          <c:h val="0.4758153601999121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txPr>
        <a:bodyPr/>
        <a:lstStyle/>
        <a:p>
          <a:pPr>
            <a:defRPr sz="1800"/>
          </a:pPr>
          <a:endParaRPr lang="ru-RU"/>
        </a:p>
      </c:txPr>
    </c:title>
    <c:autoTitleDeleted val="0"/>
    <c:view3D>
      <c:rotX val="20"/>
      <c:rotY val="0"/>
      <c:rAngAx val="0"/>
      <c:perspective val="2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23174806235592774"/>
          <c:w val="0.7267570014091479"/>
          <c:h val="0.7338768431555782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Финансирование, тыс.руб.</c:v>
                </c:pt>
              </c:strCache>
            </c:strRef>
          </c:tx>
          <c:explosion val="25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Областной бюджет</c:v>
                </c:pt>
                <c:pt idx="1">
                  <c:v>Местный бюджет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 formatCode="0.0">
                  <c:v>3000</c:v>
                </c:pt>
                <c:pt idx="1">
                  <c:v>392.9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scene3d>
          <a:camera prst="orthographicFront"/>
          <a:lightRig rig="threePt" dir="t"/>
        </a:scene3d>
        <a:sp3d>
          <a:bevelT w="6350"/>
        </a:sp3d>
      </c:spPr>
    </c:plotArea>
    <c:legend>
      <c:legendPos val="r"/>
      <c:legendEntry>
        <c:idx val="0"/>
        <c:txPr>
          <a:bodyPr/>
          <a:lstStyle/>
          <a:p>
            <a:pPr>
              <a:defRPr sz="140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/>
            </a:pPr>
            <a:endParaRPr lang="ru-RU"/>
          </a:p>
        </c:txPr>
      </c:legendEntry>
      <c:layout>
        <c:manualLayout>
          <c:xMode val="edge"/>
          <c:yMode val="edge"/>
          <c:x val="0.72896194369010014"/>
          <c:y val="0.25700294732113421"/>
          <c:w val="0.25326040296014257"/>
          <c:h val="0.5059486356941186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DEDC2F-4CF9-47DC-A108-1EB3CDCAABA6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9ECB4E4-4CD9-4EDA-8024-27A2B718D2C4}">
      <dgm:prSet phldrT="[Текст]"/>
      <dgm:spPr>
        <a:solidFill>
          <a:srgbClr val="92D050"/>
        </a:solidFill>
      </dgm:spPr>
      <dgm:t>
        <a:bodyPr/>
        <a:lstStyle/>
        <a:p>
          <a:r>
            <a:rPr lang="ru-RU" b="1" dirty="0" smtClean="0">
              <a:solidFill>
                <a:srgbClr val="A40000"/>
              </a:solidFill>
            </a:rPr>
            <a:t>Цель:</a:t>
          </a:r>
          <a:endParaRPr lang="ru-RU" b="1" dirty="0">
            <a:solidFill>
              <a:srgbClr val="A40000"/>
            </a:solidFill>
          </a:endParaRPr>
        </a:p>
      </dgm:t>
    </dgm:pt>
    <dgm:pt modelId="{9147C617-2C97-461A-9148-2200BAF64838}" type="parTrans" cxnId="{5E6929D6-E903-46D0-9DCB-48400ABD70FA}">
      <dgm:prSet/>
      <dgm:spPr/>
      <dgm:t>
        <a:bodyPr/>
        <a:lstStyle/>
        <a:p>
          <a:endParaRPr lang="ru-RU"/>
        </a:p>
      </dgm:t>
    </dgm:pt>
    <dgm:pt modelId="{507B026C-2F6A-40F1-99FF-5748ED23C1EE}" type="sibTrans" cxnId="{5E6929D6-E903-46D0-9DCB-48400ABD70FA}">
      <dgm:prSet/>
      <dgm:spPr/>
      <dgm:t>
        <a:bodyPr/>
        <a:lstStyle/>
        <a:p>
          <a:endParaRPr lang="ru-RU"/>
        </a:p>
      </dgm:t>
    </dgm:pt>
    <dgm:pt modelId="{2B2CAEAE-8F2E-4AD2-8413-84654D483412}">
      <dgm:prSet phldrT="[Текст]"/>
      <dgm:spPr>
        <a:solidFill>
          <a:srgbClr val="FFFF99">
            <a:alpha val="89804"/>
          </a:srgbClr>
        </a:solidFill>
      </dgm:spPr>
      <dgm:t>
        <a:bodyPr/>
        <a:lstStyle/>
        <a:p>
          <a:r>
            <a:rPr lang="ru-RU" dirty="0" smtClean="0"/>
            <a:t>Повышение качества и комфорта городской среды, развитие гармоничных и благоприятных условий проживания жителей</a:t>
          </a:r>
          <a:endParaRPr lang="ru-RU" dirty="0"/>
        </a:p>
      </dgm:t>
    </dgm:pt>
    <dgm:pt modelId="{05B08419-11BC-4521-A53C-53E0AEC15854}" type="sibTrans" cxnId="{FC6E22DE-1D89-425A-8DCE-1A7D1D403DB7}">
      <dgm:prSet/>
      <dgm:spPr/>
      <dgm:t>
        <a:bodyPr/>
        <a:lstStyle/>
        <a:p>
          <a:endParaRPr lang="ru-RU"/>
        </a:p>
      </dgm:t>
    </dgm:pt>
    <dgm:pt modelId="{DD35855D-10AC-4C15-A18A-E767B1E208A3}" type="parTrans" cxnId="{FC6E22DE-1D89-425A-8DCE-1A7D1D403DB7}">
      <dgm:prSet/>
      <dgm:spPr/>
      <dgm:t>
        <a:bodyPr/>
        <a:lstStyle/>
        <a:p>
          <a:endParaRPr lang="ru-RU"/>
        </a:p>
      </dgm:t>
    </dgm:pt>
    <dgm:pt modelId="{A6A963E3-8BE4-4E4C-BB68-64CC48D88149}" type="pres">
      <dgm:prSet presAssocID="{E4DEDC2F-4CF9-47DC-A108-1EB3CDCAABA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4778CC3-83A4-48DF-9E0D-6C4C54DB092B}" type="pres">
      <dgm:prSet presAssocID="{C9ECB4E4-4CD9-4EDA-8024-27A2B718D2C4}" presName="linNode" presStyleCnt="0"/>
      <dgm:spPr/>
    </dgm:pt>
    <dgm:pt modelId="{D4225C16-0EFC-4D2D-861B-8C49F8EECB57}" type="pres">
      <dgm:prSet presAssocID="{C9ECB4E4-4CD9-4EDA-8024-27A2B718D2C4}" presName="parentText" presStyleLbl="node1" presStyleIdx="0" presStyleCnt="1" custScaleX="28558" custLinFactNeighborX="0" custLinFactNeighborY="833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6B285D-3E2C-48E3-AB57-10C2800B12BE}" type="pres">
      <dgm:prSet presAssocID="{C9ECB4E4-4CD9-4EDA-8024-27A2B718D2C4}" presName="descendantText" presStyleLbl="alignAccFollowNode1" presStyleIdx="0" presStyleCnt="1" custScaleX="1298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078F632-55AF-4296-9777-5ED25A68C89C}" type="presOf" srcId="{2B2CAEAE-8F2E-4AD2-8413-84654D483412}" destId="{216B285D-3E2C-48E3-AB57-10C2800B12BE}" srcOrd="0" destOrd="0" presId="urn:microsoft.com/office/officeart/2005/8/layout/vList5"/>
    <dgm:cxn modelId="{5E6929D6-E903-46D0-9DCB-48400ABD70FA}" srcId="{E4DEDC2F-4CF9-47DC-A108-1EB3CDCAABA6}" destId="{C9ECB4E4-4CD9-4EDA-8024-27A2B718D2C4}" srcOrd="0" destOrd="0" parTransId="{9147C617-2C97-461A-9148-2200BAF64838}" sibTransId="{507B026C-2F6A-40F1-99FF-5748ED23C1EE}"/>
    <dgm:cxn modelId="{57A87B36-8EC4-41B8-BE7D-9251A2EE2269}" type="presOf" srcId="{C9ECB4E4-4CD9-4EDA-8024-27A2B718D2C4}" destId="{D4225C16-0EFC-4D2D-861B-8C49F8EECB57}" srcOrd="0" destOrd="0" presId="urn:microsoft.com/office/officeart/2005/8/layout/vList5"/>
    <dgm:cxn modelId="{FC6E22DE-1D89-425A-8DCE-1A7D1D403DB7}" srcId="{C9ECB4E4-4CD9-4EDA-8024-27A2B718D2C4}" destId="{2B2CAEAE-8F2E-4AD2-8413-84654D483412}" srcOrd="0" destOrd="0" parTransId="{DD35855D-10AC-4C15-A18A-E767B1E208A3}" sibTransId="{05B08419-11BC-4521-A53C-53E0AEC15854}"/>
    <dgm:cxn modelId="{99F055A6-BD87-471A-9ACC-2E23B9BF420B}" type="presOf" srcId="{E4DEDC2F-4CF9-47DC-A108-1EB3CDCAABA6}" destId="{A6A963E3-8BE4-4E4C-BB68-64CC48D88149}" srcOrd="0" destOrd="0" presId="urn:microsoft.com/office/officeart/2005/8/layout/vList5"/>
    <dgm:cxn modelId="{734E5232-2EA4-4586-A9F7-F43F3F2C5A19}" type="presParOf" srcId="{A6A963E3-8BE4-4E4C-BB68-64CC48D88149}" destId="{84778CC3-83A4-48DF-9E0D-6C4C54DB092B}" srcOrd="0" destOrd="0" presId="urn:microsoft.com/office/officeart/2005/8/layout/vList5"/>
    <dgm:cxn modelId="{B9746517-69EE-46BA-8EBD-1CE2F6B98928}" type="presParOf" srcId="{84778CC3-83A4-48DF-9E0D-6C4C54DB092B}" destId="{D4225C16-0EFC-4D2D-861B-8C49F8EECB57}" srcOrd="0" destOrd="0" presId="urn:microsoft.com/office/officeart/2005/8/layout/vList5"/>
    <dgm:cxn modelId="{E4C3F285-14A1-40F3-A1F1-2C6156720208}" type="presParOf" srcId="{84778CC3-83A4-48DF-9E0D-6C4C54DB092B}" destId="{216B285D-3E2C-48E3-AB57-10C2800B12B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6FE1CAB-DA19-49BB-8017-BD287D3E247E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DA3D9AA-AC93-4A1D-BBAA-3A84D13FEFFD}">
      <dgm:prSet phldrT="[Текст]" custT="1"/>
      <dgm:spPr>
        <a:solidFill>
          <a:srgbClr val="CCFF99"/>
        </a:solidFill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ru-RU" sz="1800" b="1" dirty="0" smtClean="0">
              <a:solidFill>
                <a:srgbClr val="A40000"/>
              </a:solidFill>
            </a:rPr>
            <a:t>Субсидия</a:t>
          </a:r>
          <a:endParaRPr lang="ru-RU" sz="1800" b="1" dirty="0">
            <a:solidFill>
              <a:srgbClr val="A40000"/>
            </a:solidFill>
          </a:endParaRPr>
        </a:p>
      </dgm:t>
    </dgm:pt>
    <dgm:pt modelId="{F4699256-BDC8-4021-A136-18E8E405897D}" type="parTrans" cxnId="{328B8BBB-86D9-40D4-8661-A75B4294BC20}">
      <dgm:prSet/>
      <dgm:spPr/>
      <dgm:t>
        <a:bodyPr/>
        <a:lstStyle/>
        <a:p>
          <a:endParaRPr lang="ru-RU"/>
        </a:p>
      </dgm:t>
    </dgm:pt>
    <dgm:pt modelId="{38A0575B-028D-42D0-8FC6-304DD2A3887E}" type="sibTrans" cxnId="{328B8BBB-86D9-40D4-8661-A75B4294BC20}">
      <dgm:prSet/>
      <dgm:spPr>
        <a:solidFill>
          <a:srgbClr val="FFC000"/>
        </a:solidFill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7556E817-32CB-4FC5-9239-2665EED503F5}">
      <dgm:prSet phldrT="[Текст]"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ru-RU" b="1" dirty="0" smtClean="0"/>
            <a:t>Федеральный бюджет</a:t>
          </a:r>
          <a:endParaRPr lang="ru-RU" b="1" dirty="0"/>
        </a:p>
      </dgm:t>
    </dgm:pt>
    <dgm:pt modelId="{74681F7B-DDA9-4D9A-81AE-43F3EAE0AE56}" type="parTrans" cxnId="{F8BB0E03-0AC0-416A-B4D4-15A59C121D27}">
      <dgm:prSet/>
      <dgm:spPr/>
      <dgm:t>
        <a:bodyPr/>
        <a:lstStyle/>
        <a:p>
          <a:endParaRPr lang="ru-RU"/>
        </a:p>
      </dgm:t>
    </dgm:pt>
    <dgm:pt modelId="{794930DF-487F-4136-AFCB-B6DCAB89FEC6}" type="sibTrans" cxnId="{F8BB0E03-0AC0-416A-B4D4-15A59C121D27}">
      <dgm:prSet/>
      <dgm:spPr/>
      <dgm:t>
        <a:bodyPr/>
        <a:lstStyle/>
        <a:p>
          <a:endParaRPr lang="ru-RU"/>
        </a:p>
      </dgm:t>
    </dgm:pt>
    <dgm:pt modelId="{7DEF3A91-D3FD-40C2-9528-FCC549FF1E7F}">
      <dgm:prSet phldrT="[Текст]" custT="1"/>
      <dgm:spPr>
        <a:solidFill>
          <a:srgbClr val="CCFF99"/>
        </a:solidFill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ru-RU" sz="1800" b="1" dirty="0" smtClean="0">
              <a:solidFill>
                <a:srgbClr val="A40000"/>
              </a:solidFill>
            </a:rPr>
            <a:t>Субсидия</a:t>
          </a:r>
          <a:endParaRPr lang="ru-RU" sz="1800" b="1" dirty="0">
            <a:solidFill>
              <a:srgbClr val="A40000"/>
            </a:solidFill>
          </a:endParaRPr>
        </a:p>
      </dgm:t>
    </dgm:pt>
    <dgm:pt modelId="{9BF1BC4B-8367-48FF-A9E3-2F47D6BE287C}" type="parTrans" cxnId="{5ED40640-E0E8-45B3-9DBD-F0327CAAB212}">
      <dgm:prSet/>
      <dgm:spPr/>
      <dgm:t>
        <a:bodyPr/>
        <a:lstStyle/>
        <a:p>
          <a:endParaRPr lang="ru-RU"/>
        </a:p>
      </dgm:t>
    </dgm:pt>
    <dgm:pt modelId="{6F65FC8B-3016-420B-9BE8-72E93F32DFD4}" type="sibTrans" cxnId="{5ED40640-E0E8-45B3-9DBD-F0327CAAB212}">
      <dgm:prSet/>
      <dgm:spPr/>
      <dgm:t>
        <a:bodyPr/>
        <a:lstStyle/>
        <a:p>
          <a:endParaRPr lang="ru-RU"/>
        </a:p>
      </dgm:t>
    </dgm:pt>
    <dgm:pt modelId="{B2E1C122-3FF1-49EC-A0DB-CE7AD4F72409}">
      <dgm:prSet phldrT="[Текст]"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ru-RU" b="1" dirty="0" smtClean="0"/>
            <a:t>Региональный бюджет</a:t>
          </a:r>
          <a:endParaRPr lang="ru-RU" b="1" dirty="0"/>
        </a:p>
      </dgm:t>
    </dgm:pt>
    <dgm:pt modelId="{395592F8-1AB1-41B2-BFF8-83654EFC0E36}" type="parTrans" cxnId="{9E70A7BD-D65C-4D51-9EE2-EA59298C0B20}">
      <dgm:prSet/>
      <dgm:spPr/>
      <dgm:t>
        <a:bodyPr/>
        <a:lstStyle/>
        <a:p>
          <a:endParaRPr lang="ru-RU"/>
        </a:p>
      </dgm:t>
    </dgm:pt>
    <dgm:pt modelId="{409145A8-6073-4D4A-8F00-C9B58CAE6EE0}" type="sibTrans" cxnId="{9E70A7BD-D65C-4D51-9EE2-EA59298C0B20}">
      <dgm:prSet/>
      <dgm:spPr/>
      <dgm:t>
        <a:bodyPr/>
        <a:lstStyle/>
        <a:p>
          <a:endParaRPr lang="ru-RU"/>
        </a:p>
      </dgm:t>
    </dgm:pt>
    <dgm:pt modelId="{4B9177B3-E1DA-474D-8330-6618BFCE05A8}" type="pres">
      <dgm:prSet presAssocID="{26FE1CAB-DA19-49BB-8017-BD287D3E247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B6BC4DC-301D-4A1C-B7EF-32938225563B}" type="pres">
      <dgm:prSet presAssocID="{CDA3D9AA-AC93-4A1D-BBAA-3A84D13FEFFD}" presName="composite" presStyleCnt="0"/>
      <dgm:spPr/>
    </dgm:pt>
    <dgm:pt modelId="{5485EA39-7137-4684-AFCD-4241F9F83486}" type="pres">
      <dgm:prSet presAssocID="{CDA3D9AA-AC93-4A1D-BBAA-3A84D13FEFFD}" presName="parTx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901DC6-2091-47BB-AF25-A6B5297DB088}" type="pres">
      <dgm:prSet presAssocID="{CDA3D9AA-AC93-4A1D-BBAA-3A84D13FEFFD}" presName="parSh" presStyleLbl="node1" presStyleIdx="0" presStyleCnt="2" custScaleY="90193"/>
      <dgm:spPr/>
      <dgm:t>
        <a:bodyPr/>
        <a:lstStyle/>
        <a:p>
          <a:endParaRPr lang="ru-RU"/>
        </a:p>
      </dgm:t>
    </dgm:pt>
    <dgm:pt modelId="{D1793929-5351-4AC5-9B1C-9D4383906672}" type="pres">
      <dgm:prSet presAssocID="{CDA3D9AA-AC93-4A1D-BBAA-3A84D13FEFFD}" presName="desTx" presStyleLbl="fgAcc1" presStyleIdx="0" presStyleCnt="2" custScaleY="930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9FDC8E-E5A3-4942-BEDE-74ABE6CA80DF}" type="pres">
      <dgm:prSet presAssocID="{38A0575B-028D-42D0-8FC6-304DD2A3887E}" presName="sibTrans" presStyleLbl="sibTrans2D1" presStyleIdx="0" presStyleCnt="1" custScaleX="144627"/>
      <dgm:spPr/>
      <dgm:t>
        <a:bodyPr/>
        <a:lstStyle/>
        <a:p>
          <a:endParaRPr lang="ru-RU"/>
        </a:p>
      </dgm:t>
    </dgm:pt>
    <dgm:pt modelId="{5695F932-F412-42D2-B5C7-AF2114CE3CE4}" type="pres">
      <dgm:prSet presAssocID="{38A0575B-028D-42D0-8FC6-304DD2A3887E}" presName="connTx" presStyleLbl="sibTrans2D1" presStyleIdx="0" presStyleCnt="1"/>
      <dgm:spPr/>
      <dgm:t>
        <a:bodyPr/>
        <a:lstStyle/>
        <a:p>
          <a:endParaRPr lang="ru-RU"/>
        </a:p>
      </dgm:t>
    </dgm:pt>
    <dgm:pt modelId="{FDF00917-90DF-4689-AA70-5F7D804C9022}" type="pres">
      <dgm:prSet presAssocID="{7DEF3A91-D3FD-40C2-9528-FCC549FF1E7F}" presName="composite" presStyleCnt="0"/>
      <dgm:spPr/>
    </dgm:pt>
    <dgm:pt modelId="{F58C5BF6-7C52-4345-8734-B3EC66FA7811}" type="pres">
      <dgm:prSet presAssocID="{7DEF3A91-D3FD-40C2-9528-FCC549FF1E7F}" presName="parTx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D13BC3-0924-4AF2-B0E0-A5C59ED0A7BB}" type="pres">
      <dgm:prSet presAssocID="{7DEF3A91-D3FD-40C2-9528-FCC549FF1E7F}" presName="parSh" presStyleLbl="node1" presStyleIdx="1" presStyleCnt="2" custScaleY="94725" custLinFactNeighborX="-12474" custLinFactNeighborY="-985"/>
      <dgm:spPr/>
      <dgm:t>
        <a:bodyPr/>
        <a:lstStyle/>
        <a:p>
          <a:endParaRPr lang="ru-RU"/>
        </a:p>
      </dgm:t>
    </dgm:pt>
    <dgm:pt modelId="{4DB7C838-5711-4EA0-B97A-D6467420EAE4}" type="pres">
      <dgm:prSet presAssocID="{7DEF3A91-D3FD-40C2-9528-FCC549FF1E7F}" presName="desTx" presStyleLbl="fgAcc1" presStyleIdx="1" presStyleCnt="2" custScaleY="89990" custLinFactNeighborX="-13946" custLinFactNeighborY="-73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92E5B8F-7920-4325-B6A3-7329BE7A9A4D}" type="presOf" srcId="{CDA3D9AA-AC93-4A1D-BBAA-3A84D13FEFFD}" destId="{FA901DC6-2091-47BB-AF25-A6B5297DB088}" srcOrd="1" destOrd="0" presId="urn:microsoft.com/office/officeart/2005/8/layout/process3"/>
    <dgm:cxn modelId="{9E70A7BD-D65C-4D51-9EE2-EA59298C0B20}" srcId="{7DEF3A91-D3FD-40C2-9528-FCC549FF1E7F}" destId="{B2E1C122-3FF1-49EC-A0DB-CE7AD4F72409}" srcOrd="0" destOrd="0" parTransId="{395592F8-1AB1-41B2-BFF8-83654EFC0E36}" sibTransId="{409145A8-6073-4D4A-8F00-C9B58CAE6EE0}"/>
    <dgm:cxn modelId="{719DF7B6-ED3E-42D9-AB8D-7074162B59D8}" type="presOf" srcId="{CDA3D9AA-AC93-4A1D-BBAA-3A84D13FEFFD}" destId="{5485EA39-7137-4684-AFCD-4241F9F83486}" srcOrd="0" destOrd="0" presId="urn:microsoft.com/office/officeart/2005/8/layout/process3"/>
    <dgm:cxn modelId="{5ED40640-E0E8-45B3-9DBD-F0327CAAB212}" srcId="{26FE1CAB-DA19-49BB-8017-BD287D3E247E}" destId="{7DEF3A91-D3FD-40C2-9528-FCC549FF1E7F}" srcOrd="1" destOrd="0" parTransId="{9BF1BC4B-8367-48FF-A9E3-2F47D6BE287C}" sibTransId="{6F65FC8B-3016-420B-9BE8-72E93F32DFD4}"/>
    <dgm:cxn modelId="{8DF34008-B812-44E7-8BD4-50F83414E5C1}" type="presOf" srcId="{7DEF3A91-D3FD-40C2-9528-FCC549FF1E7F}" destId="{60D13BC3-0924-4AF2-B0E0-A5C59ED0A7BB}" srcOrd="1" destOrd="0" presId="urn:microsoft.com/office/officeart/2005/8/layout/process3"/>
    <dgm:cxn modelId="{F8BB0E03-0AC0-416A-B4D4-15A59C121D27}" srcId="{CDA3D9AA-AC93-4A1D-BBAA-3A84D13FEFFD}" destId="{7556E817-32CB-4FC5-9239-2665EED503F5}" srcOrd="0" destOrd="0" parTransId="{74681F7B-DDA9-4D9A-81AE-43F3EAE0AE56}" sibTransId="{794930DF-487F-4136-AFCB-B6DCAB89FEC6}"/>
    <dgm:cxn modelId="{1E9AE89F-819A-4D6D-9968-859C7CC7B136}" type="presOf" srcId="{26FE1CAB-DA19-49BB-8017-BD287D3E247E}" destId="{4B9177B3-E1DA-474D-8330-6618BFCE05A8}" srcOrd="0" destOrd="0" presId="urn:microsoft.com/office/officeart/2005/8/layout/process3"/>
    <dgm:cxn modelId="{67091388-8F61-4244-B163-8DB300DAE6B3}" type="presOf" srcId="{7556E817-32CB-4FC5-9239-2665EED503F5}" destId="{D1793929-5351-4AC5-9B1C-9D4383906672}" srcOrd="0" destOrd="0" presId="urn:microsoft.com/office/officeart/2005/8/layout/process3"/>
    <dgm:cxn modelId="{31A02116-BACC-442F-9D90-DD6B22178DFC}" type="presOf" srcId="{38A0575B-028D-42D0-8FC6-304DD2A3887E}" destId="{0D9FDC8E-E5A3-4942-BEDE-74ABE6CA80DF}" srcOrd="0" destOrd="0" presId="urn:microsoft.com/office/officeart/2005/8/layout/process3"/>
    <dgm:cxn modelId="{5E5D34A4-46CE-4D0C-AF51-ABBBC259C607}" type="presOf" srcId="{7DEF3A91-D3FD-40C2-9528-FCC549FF1E7F}" destId="{F58C5BF6-7C52-4345-8734-B3EC66FA7811}" srcOrd="0" destOrd="0" presId="urn:microsoft.com/office/officeart/2005/8/layout/process3"/>
    <dgm:cxn modelId="{D2DEB1FE-7A3E-422E-85F0-6E7E7A1A85D2}" type="presOf" srcId="{38A0575B-028D-42D0-8FC6-304DD2A3887E}" destId="{5695F932-F412-42D2-B5C7-AF2114CE3CE4}" srcOrd="1" destOrd="0" presId="urn:microsoft.com/office/officeart/2005/8/layout/process3"/>
    <dgm:cxn modelId="{328B8BBB-86D9-40D4-8661-A75B4294BC20}" srcId="{26FE1CAB-DA19-49BB-8017-BD287D3E247E}" destId="{CDA3D9AA-AC93-4A1D-BBAA-3A84D13FEFFD}" srcOrd="0" destOrd="0" parTransId="{F4699256-BDC8-4021-A136-18E8E405897D}" sibTransId="{38A0575B-028D-42D0-8FC6-304DD2A3887E}"/>
    <dgm:cxn modelId="{BF8F62D3-EB62-4B81-9F12-77BBDD19E117}" type="presOf" srcId="{B2E1C122-3FF1-49EC-A0DB-CE7AD4F72409}" destId="{4DB7C838-5711-4EA0-B97A-D6467420EAE4}" srcOrd="0" destOrd="0" presId="urn:microsoft.com/office/officeart/2005/8/layout/process3"/>
    <dgm:cxn modelId="{419210BA-2E2A-4B08-906F-A01B97F99778}" type="presParOf" srcId="{4B9177B3-E1DA-474D-8330-6618BFCE05A8}" destId="{5B6BC4DC-301D-4A1C-B7EF-32938225563B}" srcOrd="0" destOrd="0" presId="urn:microsoft.com/office/officeart/2005/8/layout/process3"/>
    <dgm:cxn modelId="{19B15178-A464-4B46-9994-B3297D08BCAD}" type="presParOf" srcId="{5B6BC4DC-301D-4A1C-B7EF-32938225563B}" destId="{5485EA39-7137-4684-AFCD-4241F9F83486}" srcOrd="0" destOrd="0" presId="urn:microsoft.com/office/officeart/2005/8/layout/process3"/>
    <dgm:cxn modelId="{2EA54E7B-2B4D-4AD6-9529-98BB5E71E10E}" type="presParOf" srcId="{5B6BC4DC-301D-4A1C-B7EF-32938225563B}" destId="{FA901DC6-2091-47BB-AF25-A6B5297DB088}" srcOrd="1" destOrd="0" presId="urn:microsoft.com/office/officeart/2005/8/layout/process3"/>
    <dgm:cxn modelId="{6FC510A3-2838-4F70-BD20-4E2734A9E210}" type="presParOf" srcId="{5B6BC4DC-301D-4A1C-B7EF-32938225563B}" destId="{D1793929-5351-4AC5-9B1C-9D4383906672}" srcOrd="2" destOrd="0" presId="urn:microsoft.com/office/officeart/2005/8/layout/process3"/>
    <dgm:cxn modelId="{BCA4AD83-99E1-494A-A925-BAAA694D19AD}" type="presParOf" srcId="{4B9177B3-E1DA-474D-8330-6618BFCE05A8}" destId="{0D9FDC8E-E5A3-4942-BEDE-74ABE6CA80DF}" srcOrd="1" destOrd="0" presId="urn:microsoft.com/office/officeart/2005/8/layout/process3"/>
    <dgm:cxn modelId="{EE3A14D6-512B-40B5-B2CE-BAF0EBB17080}" type="presParOf" srcId="{0D9FDC8E-E5A3-4942-BEDE-74ABE6CA80DF}" destId="{5695F932-F412-42D2-B5C7-AF2114CE3CE4}" srcOrd="0" destOrd="0" presId="urn:microsoft.com/office/officeart/2005/8/layout/process3"/>
    <dgm:cxn modelId="{0D8759D5-22F6-400F-9281-C02F9524F75D}" type="presParOf" srcId="{4B9177B3-E1DA-474D-8330-6618BFCE05A8}" destId="{FDF00917-90DF-4689-AA70-5F7D804C9022}" srcOrd="2" destOrd="0" presId="urn:microsoft.com/office/officeart/2005/8/layout/process3"/>
    <dgm:cxn modelId="{8B7A8FF4-C82E-48BB-8163-C98241D8F0B9}" type="presParOf" srcId="{FDF00917-90DF-4689-AA70-5F7D804C9022}" destId="{F58C5BF6-7C52-4345-8734-B3EC66FA7811}" srcOrd="0" destOrd="0" presId="urn:microsoft.com/office/officeart/2005/8/layout/process3"/>
    <dgm:cxn modelId="{73DF8BDD-8049-4CE9-B15C-F4A146016C9F}" type="presParOf" srcId="{FDF00917-90DF-4689-AA70-5F7D804C9022}" destId="{60D13BC3-0924-4AF2-B0E0-A5C59ED0A7BB}" srcOrd="1" destOrd="0" presId="urn:microsoft.com/office/officeart/2005/8/layout/process3"/>
    <dgm:cxn modelId="{0D688B85-56E8-4DD4-99F0-387E7DC8F1B5}" type="presParOf" srcId="{FDF00917-90DF-4689-AA70-5F7D804C9022}" destId="{4DB7C838-5711-4EA0-B97A-D6467420EAE4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75D6BE0-9E4E-44D8-825E-11A337361B98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99890AD-2C04-4EAC-AEF9-EC5C9ED7B7C2}">
      <dgm:prSet phldrT="[Текст]"/>
      <dgm:sp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6200000" scaled="1"/>
          <a:tileRect/>
        </a:gradFill>
      </dgm:spPr>
      <dgm:t>
        <a:bodyPr/>
        <a:lstStyle/>
        <a:p>
          <a:r>
            <a:rPr lang="ru-RU" dirty="0" smtClean="0">
              <a:solidFill>
                <a:srgbClr val="A40000"/>
              </a:solidFill>
            </a:rPr>
            <a:t>Экспертиза НПА</a:t>
          </a:r>
          <a:endParaRPr lang="ru-RU" dirty="0">
            <a:solidFill>
              <a:srgbClr val="A40000"/>
            </a:solidFill>
          </a:endParaRPr>
        </a:p>
      </dgm:t>
    </dgm:pt>
    <dgm:pt modelId="{B9F0199F-9208-47B9-A12E-333C6566852A}" type="parTrans" cxnId="{64C0CE1F-0404-4E46-BFF2-BA62E3CE5701}">
      <dgm:prSet/>
      <dgm:spPr/>
      <dgm:t>
        <a:bodyPr/>
        <a:lstStyle/>
        <a:p>
          <a:endParaRPr lang="ru-RU"/>
        </a:p>
      </dgm:t>
    </dgm:pt>
    <dgm:pt modelId="{675D741A-D41F-4641-8A7E-15A3A5734D6C}" type="sibTrans" cxnId="{64C0CE1F-0404-4E46-BFF2-BA62E3CE5701}">
      <dgm:prSet/>
      <dgm:spPr/>
      <dgm:t>
        <a:bodyPr/>
        <a:lstStyle/>
        <a:p>
          <a:endParaRPr lang="ru-RU"/>
        </a:p>
      </dgm:t>
    </dgm:pt>
    <dgm:pt modelId="{87ED64BC-6687-4CB4-AE6A-E951B1BBD468}">
      <dgm:prSet phldrT="[Текст]"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ru-RU" dirty="0" smtClean="0"/>
            <a:t>Муниципальные программы</a:t>
          </a:r>
          <a:endParaRPr lang="ru-RU" dirty="0"/>
        </a:p>
      </dgm:t>
    </dgm:pt>
    <dgm:pt modelId="{47FB8074-A74A-4AC8-8CC8-E89B3F29FB72}" type="parTrans" cxnId="{409F716E-FDF3-4964-A083-87ABA3965DB3}">
      <dgm:prSet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B4B61683-4D1D-445A-AEB3-72EFECA16016}" type="sibTrans" cxnId="{409F716E-FDF3-4964-A083-87ABA3965DB3}">
      <dgm:prSet/>
      <dgm:spPr/>
      <dgm:t>
        <a:bodyPr/>
        <a:lstStyle/>
        <a:p>
          <a:endParaRPr lang="ru-RU"/>
        </a:p>
      </dgm:t>
    </dgm:pt>
    <dgm:pt modelId="{D1B35FFB-7776-4080-88FF-E1BBB94AB9BD}">
      <dgm:prSet phldrT="[Текст]"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ru-RU" dirty="0" smtClean="0"/>
            <a:t>Прогноз СЭР</a:t>
          </a:r>
          <a:endParaRPr lang="ru-RU" dirty="0"/>
        </a:p>
      </dgm:t>
    </dgm:pt>
    <dgm:pt modelId="{33339D84-A657-4FE2-9F4C-8FA02F9E7F79}" type="parTrans" cxnId="{659F0A26-499F-433C-87DD-479DA85156E0}">
      <dgm:prSet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C59ED3B6-F33A-41C5-BC75-680B3BE45E9B}" type="sibTrans" cxnId="{659F0A26-499F-433C-87DD-479DA85156E0}">
      <dgm:prSet/>
      <dgm:spPr/>
      <dgm:t>
        <a:bodyPr/>
        <a:lstStyle/>
        <a:p>
          <a:endParaRPr lang="ru-RU"/>
        </a:p>
      </dgm:t>
    </dgm:pt>
    <dgm:pt modelId="{D02E576D-07C1-4E46-8D4D-BF0F082556BA}">
      <dgm:prSet phldrT="[Текст]"/>
      <dgm:sp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6200000" scaled="1"/>
          <a:tileRect/>
        </a:gradFill>
      </dgm:spPr>
      <dgm:t>
        <a:bodyPr/>
        <a:lstStyle/>
        <a:p>
          <a:r>
            <a:rPr lang="ru-RU" dirty="0" smtClean="0">
              <a:solidFill>
                <a:srgbClr val="A40000"/>
              </a:solidFill>
            </a:rPr>
            <a:t>Экспертно-аналитические мероприятия</a:t>
          </a:r>
          <a:endParaRPr lang="ru-RU" dirty="0">
            <a:solidFill>
              <a:srgbClr val="A40000"/>
            </a:solidFill>
          </a:endParaRPr>
        </a:p>
      </dgm:t>
    </dgm:pt>
    <dgm:pt modelId="{65510DA8-A89F-47D9-AA5B-DC432854006A}" type="parTrans" cxnId="{1BAA25CF-4187-4324-9C69-E5FBD6E8CDEB}">
      <dgm:prSet/>
      <dgm:spPr/>
      <dgm:t>
        <a:bodyPr/>
        <a:lstStyle/>
        <a:p>
          <a:endParaRPr lang="ru-RU"/>
        </a:p>
      </dgm:t>
    </dgm:pt>
    <dgm:pt modelId="{BCCE13C6-C384-44CD-8292-D0014E1440A8}" type="sibTrans" cxnId="{1BAA25CF-4187-4324-9C69-E5FBD6E8CDEB}">
      <dgm:prSet/>
      <dgm:spPr/>
      <dgm:t>
        <a:bodyPr/>
        <a:lstStyle/>
        <a:p>
          <a:endParaRPr lang="ru-RU"/>
        </a:p>
      </dgm:t>
    </dgm:pt>
    <dgm:pt modelId="{DF864156-6CB1-446A-B1BF-DC3DB705D054}">
      <dgm:prSet phldrT="[Текст]"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ru-RU" dirty="0" smtClean="0"/>
            <a:t>Заключение на полугодовой отчет об исполнении бюджета</a:t>
          </a:r>
          <a:endParaRPr lang="ru-RU" dirty="0"/>
        </a:p>
      </dgm:t>
    </dgm:pt>
    <dgm:pt modelId="{B5193C1A-641A-4CE4-A03A-8F8D0423CECC}" type="parTrans" cxnId="{381453C6-5A13-4DFE-B07E-1B8856359736}">
      <dgm:prSet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63461B1F-05A6-4A3C-A596-1B6E9646F7C7}" type="sibTrans" cxnId="{381453C6-5A13-4DFE-B07E-1B8856359736}">
      <dgm:prSet/>
      <dgm:spPr/>
      <dgm:t>
        <a:bodyPr/>
        <a:lstStyle/>
        <a:p>
          <a:endParaRPr lang="ru-RU"/>
        </a:p>
      </dgm:t>
    </dgm:pt>
    <dgm:pt modelId="{29A02D4C-6B73-48E6-A2F0-1EF5EE7A1094}">
      <dgm:prSet phldrT="[Текст]"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ru-RU" dirty="0" smtClean="0"/>
            <a:t>Мониторинг</a:t>
          </a:r>
          <a:endParaRPr lang="ru-RU" dirty="0"/>
        </a:p>
      </dgm:t>
    </dgm:pt>
    <dgm:pt modelId="{15482CFD-7BCE-4286-B547-4A70C5986624}" type="parTrans" cxnId="{0FD17215-8C9A-4800-909A-35DDB1C7DCA8}">
      <dgm:prSet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2137CF1F-2979-4512-A86B-A44279D381CE}" type="sibTrans" cxnId="{0FD17215-8C9A-4800-909A-35DDB1C7DCA8}">
      <dgm:prSet/>
      <dgm:spPr/>
      <dgm:t>
        <a:bodyPr/>
        <a:lstStyle/>
        <a:p>
          <a:endParaRPr lang="ru-RU"/>
        </a:p>
      </dgm:t>
    </dgm:pt>
    <dgm:pt modelId="{98E333B9-1897-4A17-9012-0544AE18FD97}">
      <dgm:prSet phldrT="[Текст]"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ru-RU" dirty="0" smtClean="0"/>
            <a:t>Тематические контрольные мероприятия</a:t>
          </a:r>
          <a:endParaRPr lang="ru-RU" dirty="0"/>
        </a:p>
      </dgm:t>
    </dgm:pt>
    <dgm:pt modelId="{D407889C-EE75-46D1-82B2-B76C534F1010}" type="parTrans" cxnId="{BA9EB89A-87D0-4F2B-BE31-804572EF5621}">
      <dgm:prSet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2D02204E-CD66-47D7-828A-6E47A84B77BC}" type="sibTrans" cxnId="{BA9EB89A-87D0-4F2B-BE31-804572EF5621}">
      <dgm:prSet/>
      <dgm:spPr/>
      <dgm:t>
        <a:bodyPr/>
        <a:lstStyle/>
        <a:p>
          <a:endParaRPr lang="ru-RU"/>
        </a:p>
      </dgm:t>
    </dgm:pt>
    <dgm:pt modelId="{D77CF272-D45E-40AB-9BE6-3235E8B61AE6}">
      <dgm:prSet phldrT="[Текст]"/>
      <dgm:sp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6200000" scaled="1"/>
          <a:tileRect/>
        </a:gradFill>
      </dgm:spPr>
      <dgm:t>
        <a:bodyPr/>
        <a:lstStyle/>
        <a:p>
          <a:r>
            <a:rPr lang="ru-RU" dirty="0" smtClean="0">
              <a:solidFill>
                <a:srgbClr val="A40000"/>
              </a:solidFill>
            </a:rPr>
            <a:t>Контрольные мероприятия</a:t>
          </a:r>
          <a:endParaRPr lang="ru-RU" dirty="0">
            <a:solidFill>
              <a:srgbClr val="A40000"/>
            </a:solidFill>
          </a:endParaRPr>
        </a:p>
      </dgm:t>
    </dgm:pt>
    <dgm:pt modelId="{7A572C51-3586-41D9-B983-232EAC24C811}" type="parTrans" cxnId="{32B77AD9-14BE-402A-AC34-D74A7A094769}">
      <dgm:prSet/>
      <dgm:spPr/>
      <dgm:t>
        <a:bodyPr/>
        <a:lstStyle/>
        <a:p>
          <a:endParaRPr lang="ru-RU"/>
        </a:p>
      </dgm:t>
    </dgm:pt>
    <dgm:pt modelId="{93B6728A-A39D-4064-89BE-74E9EE0BDB27}" type="sibTrans" cxnId="{32B77AD9-14BE-402A-AC34-D74A7A094769}">
      <dgm:prSet/>
      <dgm:spPr/>
      <dgm:t>
        <a:bodyPr/>
        <a:lstStyle/>
        <a:p>
          <a:endParaRPr lang="ru-RU"/>
        </a:p>
      </dgm:t>
    </dgm:pt>
    <dgm:pt modelId="{3BA78339-742B-4813-9BE2-DA73C87C8308}" type="pres">
      <dgm:prSet presAssocID="{975D6BE0-9E4E-44D8-825E-11A337361B9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3595F6B-07E4-4DD7-863E-5C4BF04E616F}" type="pres">
      <dgm:prSet presAssocID="{699890AD-2C04-4EAC-AEF9-EC5C9ED7B7C2}" presName="root" presStyleCnt="0"/>
      <dgm:spPr/>
    </dgm:pt>
    <dgm:pt modelId="{A70194EF-25DD-47F9-82C8-17D9F912F19B}" type="pres">
      <dgm:prSet presAssocID="{699890AD-2C04-4EAC-AEF9-EC5C9ED7B7C2}" presName="rootComposite" presStyleCnt="0"/>
      <dgm:spPr/>
    </dgm:pt>
    <dgm:pt modelId="{2488890B-A1C5-440A-9798-AA0DC18DCFF8}" type="pres">
      <dgm:prSet presAssocID="{699890AD-2C04-4EAC-AEF9-EC5C9ED7B7C2}" presName="rootText" presStyleLbl="node1" presStyleIdx="0" presStyleCnt="3"/>
      <dgm:spPr/>
      <dgm:t>
        <a:bodyPr/>
        <a:lstStyle/>
        <a:p>
          <a:endParaRPr lang="ru-RU"/>
        </a:p>
      </dgm:t>
    </dgm:pt>
    <dgm:pt modelId="{FC85DDC1-C7E6-498B-8CA1-1ABCA4034DB1}" type="pres">
      <dgm:prSet presAssocID="{699890AD-2C04-4EAC-AEF9-EC5C9ED7B7C2}" presName="rootConnector" presStyleLbl="node1" presStyleIdx="0" presStyleCnt="3"/>
      <dgm:spPr/>
      <dgm:t>
        <a:bodyPr/>
        <a:lstStyle/>
        <a:p>
          <a:endParaRPr lang="ru-RU"/>
        </a:p>
      </dgm:t>
    </dgm:pt>
    <dgm:pt modelId="{1CB81898-1BD6-4D5F-B98B-F7CA1DE9B501}" type="pres">
      <dgm:prSet presAssocID="{699890AD-2C04-4EAC-AEF9-EC5C9ED7B7C2}" presName="childShape" presStyleCnt="0"/>
      <dgm:spPr/>
    </dgm:pt>
    <dgm:pt modelId="{29908630-2C4B-4B72-8B1C-7CE47CD4AED1}" type="pres">
      <dgm:prSet presAssocID="{47FB8074-A74A-4AC8-8CC8-E89B3F29FB72}" presName="Name13" presStyleLbl="parChTrans1D2" presStyleIdx="0" presStyleCnt="5"/>
      <dgm:spPr/>
      <dgm:t>
        <a:bodyPr/>
        <a:lstStyle/>
        <a:p>
          <a:endParaRPr lang="ru-RU"/>
        </a:p>
      </dgm:t>
    </dgm:pt>
    <dgm:pt modelId="{91FF8116-1A64-4393-980B-00D3A238309C}" type="pres">
      <dgm:prSet presAssocID="{87ED64BC-6687-4CB4-AE6A-E951B1BBD468}" presName="childText" presStyleLbl="bg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E824FB-EAFA-490E-9E84-1D03934BB257}" type="pres">
      <dgm:prSet presAssocID="{33339D84-A657-4FE2-9F4C-8FA02F9E7F79}" presName="Name13" presStyleLbl="parChTrans1D2" presStyleIdx="1" presStyleCnt="5"/>
      <dgm:spPr/>
      <dgm:t>
        <a:bodyPr/>
        <a:lstStyle/>
        <a:p>
          <a:endParaRPr lang="ru-RU"/>
        </a:p>
      </dgm:t>
    </dgm:pt>
    <dgm:pt modelId="{33D6ABAD-CFFC-4A6F-93EB-3DFC3962F54C}" type="pres">
      <dgm:prSet presAssocID="{D1B35FFB-7776-4080-88FF-E1BBB94AB9BD}" presName="childText" presStyleLbl="bgAcc1" presStyleIdx="1" presStyleCnt="5" custScaleY="407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26B46C-CE55-40E1-8401-94D4FBB09039}" type="pres">
      <dgm:prSet presAssocID="{D02E576D-07C1-4E46-8D4D-BF0F082556BA}" presName="root" presStyleCnt="0"/>
      <dgm:spPr/>
    </dgm:pt>
    <dgm:pt modelId="{E14E9AC0-9532-4A86-8906-5DB7BC42B8E5}" type="pres">
      <dgm:prSet presAssocID="{D02E576D-07C1-4E46-8D4D-BF0F082556BA}" presName="rootComposite" presStyleCnt="0"/>
      <dgm:spPr/>
    </dgm:pt>
    <dgm:pt modelId="{6A170E95-F99F-4A30-8A0E-2999BD671AAF}" type="pres">
      <dgm:prSet presAssocID="{D02E576D-07C1-4E46-8D4D-BF0F082556BA}" presName="rootText" presStyleLbl="node1" presStyleIdx="1" presStyleCnt="3"/>
      <dgm:spPr/>
      <dgm:t>
        <a:bodyPr/>
        <a:lstStyle/>
        <a:p>
          <a:endParaRPr lang="ru-RU"/>
        </a:p>
      </dgm:t>
    </dgm:pt>
    <dgm:pt modelId="{7E301B14-9AFD-4633-9F78-FE99A140CC1E}" type="pres">
      <dgm:prSet presAssocID="{D02E576D-07C1-4E46-8D4D-BF0F082556BA}" presName="rootConnector" presStyleLbl="node1" presStyleIdx="1" presStyleCnt="3"/>
      <dgm:spPr/>
      <dgm:t>
        <a:bodyPr/>
        <a:lstStyle/>
        <a:p>
          <a:endParaRPr lang="ru-RU"/>
        </a:p>
      </dgm:t>
    </dgm:pt>
    <dgm:pt modelId="{CA364561-3D18-4709-B73E-63E57774B0A4}" type="pres">
      <dgm:prSet presAssocID="{D02E576D-07C1-4E46-8D4D-BF0F082556BA}" presName="childShape" presStyleCnt="0"/>
      <dgm:spPr/>
    </dgm:pt>
    <dgm:pt modelId="{A85E204C-FA6D-4D7D-959E-56D2AC2E9F5C}" type="pres">
      <dgm:prSet presAssocID="{B5193C1A-641A-4CE4-A03A-8F8D0423CECC}" presName="Name13" presStyleLbl="parChTrans1D2" presStyleIdx="2" presStyleCnt="5"/>
      <dgm:spPr/>
      <dgm:t>
        <a:bodyPr/>
        <a:lstStyle/>
        <a:p>
          <a:endParaRPr lang="ru-RU"/>
        </a:p>
      </dgm:t>
    </dgm:pt>
    <dgm:pt modelId="{A343722A-B9DC-4357-B1B6-8344DBF0A0AB}" type="pres">
      <dgm:prSet presAssocID="{DF864156-6CB1-446A-B1BF-DC3DB705D054}" presName="childText" presStyleLbl="bg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AE8D5D-FBDC-4D70-ACAD-AB2D5E5C5EEE}" type="pres">
      <dgm:prSet presAssocID="{15482CFD-7BCE-4286-B547-4A70C5986624}" presName="Name13" presStyleLbl="parChTrans1D2" presStyleIdx="3" presStyleCnt="5"/>
      <dgm:spPr/>
      <dgm:t>
        <a:bodyPr/>
        <a:lstStyle/>
        <a:p>
          <a:endParaRPr lang="ru-RU"/>
        </a:p>
      </dgm:t>
    </dgm:pt>
    <dgm:pt modelId="{122CFBC5-8D21-462E-93E2-4942D5CCBB2D}" type="pres">
      <dgm:prSet presAssocID="{29A02D4C-6B73-48E6-A2F0-1EF5EE7A1094}" presName="childText" presStyleLbl="bgAcc1" presStyleIdx="3" presStyleCnt="5" custScaleY="407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9633EF-D037-419B-AFE5-6D01EDFA495D}" type="pres">
      <dgm:prSet presAssocID="{D77CF272-D45E-40AB-9BE6-3235E8B61AE6}" presName="root" presStyleCnt="0"/>
      <dgm:spPr/>
    </dgm:pt>
    <dgm:pt modelId="{AF34D371-A95A-471C-81D3-DBCB3003EABD}" type="pres">
      <dgm:prSet presAssocID="{D77CF272-D45E-40AB-9BE6-3235E8B61AE6}" presName="rootComposite" presStyleCnt="0"/>
      <dgm:spPr/>
    </dgm:pt>
    <dgm:pt modelId="{4E9FCB65-3FA7-45DF-83B8-B9587F9E99C3}" type="pres">
      <dgm:prSet presAssocID="{D77CF272-D45E-40AB-9BE6-3235E8B61AE6}" presName="rootText" presStyleLbl="node1" presStyleIdx="2" presStyleCnt="3"/>
      <dgm:spPr/>
      <dgm:t>
        <a:bodyPr/>
        <a:lstStyle/>
        <a:p>
          <a:endParaRPr lang="ru-RU"/>
        </a:p>
      </dgm:t>
    </dgm:pt>
    <dgm:pt modelId="{C4F319E7-4E18-4AE1-A688-AEA2F590B608}" type="pres">
      <dgm:prSet presAssocID="{D77CF272-D45E-40AB-9BE6-3235E8B61AE6}" presName="rootConnector" presStyleLbl="node1" presStyleIdx="2" presStyleCnt="3"/>
      <dgm:spPr/>
      <dgm:t>
        <a:bodyPr/>
        <a:lstStyle/>
        <a:p>
          <a:endParaRPr lang="ru-RU"/>
        </a:p>
      </dgm:t>
    </dgm:pt>
    <dgm:pt modelId="{A83F3598-E87A-4173-A124-EA6B4A2344A0}" type="pres">
      <dgm:prSet presAssocID="{D77CF272-D45E-40AB-9BE6-3235E8B61AE6}" presName="childShape" presStyleCnt="0"/>
      <dgm:spPr/>
    </dgm:pt>
    <dgm:pt modelId="{DFEEF6F8-80CF-48AA-A159-5B0EBCEE5CD8}" type="pres">
      <dgm:prSet presAssocID="{D407889C-EE75-46D1-82B2-B76C534F1010}" presName="Name13" presStyleLbl="parChTrans1D2" presStyleIdx="4" presStyleCnt="5"/>
      <dgm:spPr/>
      <dgm:t>
        <a:bodyPr/>
        <a:lstStyle/>
        <a:p>
          <a:endParaRPr lang="ru-RU"/>
        </a:p>
      </dgm:t>
    </dgm:pt>
    <dgm:pt modelId="{AAF3D958-4A09-491B-9FEA-3697EB00D152}" type="pres">
      <dgm:prSet presAssocID="{98E333B9-1897-4A17-9012-0544AE18FD97}" presName="childText" presStyleLbl="bg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FD17215-8C9A-4800-909A-35DDB1C7DCA8}" srcId="{D02E576D-07C1-4E46-8D4D-BF0F082556BA}" destId="{29A02D4C-6B73-48E6-A2F0-1EF5EE7A1094}" srcOrd="1" destOrd="0" parTransId="{15482CFD-7BCE-4286-B547-4A70C5986624}" sibTransId="{2137CF1F-2979-4512-A86B-A44279D381CE}"/>
    <dgm:cxn modelId="{166572A1-28F9-4ECC-A3DC-429E57AE2CC6}" type="presOf" srcId="{D1B35FFB-7776-4080-88FF-E1BBB94AB9BD}" destId="{33D6ABAD-CFFC-4A6F-93EB-3DFC3962F54C}" srcOrd="0" destOrd="0" presId="urn:microsoft.com/office/officeart/2005/8/layout/hierarchy3"/>
    <dgm:cxn modelId="{EE14B6FA-9F24-4AFB-931C-F54AA00FB081}" type="presOf" srcId="{D407889C-EE75-46D1-82B2-B76C534F1010}" destId="{DFEEF6F8-80CF-48AA-A159-5B0EBCEE5CD8}" srcOrd="0" destOrd="0" presId="urn:microsoft.com/office/officeart/2005/8/layout/hierarchy3"/>
    <dgm:cxn modelId="{A21EE1D6-BDD4-4E01-AE7E-5975C41F773B}" type="presOf" srcId="{D77CF272-D45E-40AB-9BE6-3235E8B61AE6}" destId="{C4F319E7-4E18-4AE1-A688-AEA2F590B608}" srcOrd="1" destOrd="0" presId="urn:microsoft.com/office/officeart/2005/8/layout/hierarchy3"/>
    <dgm:cxn modelId="{D15548C8-5490-41F6-95AF-B16D35EDC15C}" type="presOf" srcId="{699890AD-2C04-4EAC-AEF9-EC5C9ED7B7C2}" destId="{2488890B-A1C5-440A-9798-AA0DC18DCFF8}" srcOrd="0" destOrd="0" presId="urn:microsoft.com/office/officeart/2005/8/layout/hierarchy3"/>
    <dgm:cxn modelId="{BA9EB89A-87D0-4F2B-BE31-804572EF5621}" srcId="{D77CF272-D45E-40AB-9BE6-3235E8B61AE6}" destId="{98E333B9-1897-4A17-9012-0544AE18FD97}" srcOrd="0" destOrd="0" parTransId="{D407889C-EE75-46D1-82B2-B76C534F1010}" sibTransId="{2D02204E-CD66-47D7-828A-6E47A84B77BC}"/>
    <dgm:cxn modelId="{4F107246-A3CA-45C8-B358-735E31CCA3CB}" type="presOf" srcId="{D02E576D-07C1-4E46-8D4D-BF0F082556BA}" destId="{7E301B14-9AFD-4633-9F78-FE99A140CC1E}" srcOrd="1" destOrd="0" presId="urn:microsoft.com/office/officeart/2005/8/layout/hierarchy3"/>
    <dgm:cxn modelId="{00A8305F-B030-42B5-BA7E-F35814A70F73}" type="presOf" srcId="{975D6BE0-9E4E-44D8-825E-11A337361B98}" destId="{3BA78339-742B-4813-9BE2-DA73C87C8308}" srcOrd="0" destOrd="0" presId="urn:microsoft.com/office/officeart/2005/8/layout/hierarchy3"/>
    <dgm:cxn modelId="{4B2C1DD5-9B25-4EB7-AB51-DD2B232A5EE6}" type="presOf" srcId="{98E333B9-1897-4A17-9012-0544AE18FD97}" destId="{AAF3D958-4A09-491B-9FEA-3697EB00D152}" srcOrd="0" destOrd="0" presId="urn:microsoft.com/office/officeart/2005/8/layout/hierarchy3"/>
    <dgm:cxn modelId="{32B77AD9-14BE-402A-AC34-D74A7A094769}" srcId="{975D6BE0-9E4E-44D8-825E-11A337361B98}" destId="{D77CF272-D45E-40AB-9BE6-3235E8B61AE6}" srcOrd="2" destOrd="0" parTransId="{7A572C51-3586-41D9-B983-232EAC24C811}" sibTransId="{93B6728A-A39D-4064-89BE-74E9EE0BDB27}"/>
    <dgm:cxn modelId="{3D2E09E8-C5EF-4A0C-8C46-BDCEDBB85B5A}" type="presOf" srcId="{47FB8074-A74A-4AC8-8CC8-E89B3F29FB72}" destId="{29908630-2C4B-4B72-8B1C-7CE47CD4AED1}" srcOrd="0" destOrd="0" presId="urn:microsoft.com/office/officeart/2005/8/layout/hierarchy3"/>
    <dgm:cxn modelId="{C004FFE8-6224-4F66-8796-4D6A1ED9AA80}" type="presOf" srcId="{87ED64BC-6687-4CB4-AE6A-E951B1BBD468}" destId="{91FF8116-1A64-4393-980B-00D3A238309C}" srcOrd="0" destOrd="0" presId="urn:microsoft.com/office/officeart/2005/8/layout/hierarchy3"/>
    <dgm:cxn modelId="{96227090-130D-4986-ACD0-FAB9D19DE126}" type="presOf" srcId="{D77CF272-D45E-40AB-9BE6-3235E8B61AE6}" destId="{4E9FCB65-3FA7-45DF-83B8-B9587F9E99C3}" srcOrd="0" destOrd="0" presId="urn:microsoft.com/office/officeart/2005/8/layout/hierarchy3"/>
    <dgm:cxn modelId="{659F0A26-499F-433C-87DD-479DA85156E0}" srcId="{699890AD-2C04-4EAC-AEF9-EC5C9ED7B7C2}" destId="{D1B35FFB-7776-4080-88FF-E1BBB94AB9BD}" srcOrd="1" destOrd="0" parTransId="{33339D84-A657-4FE2-9F4C-8FA02F9E7F79}" sibTransId="{C59ED3B6-F33A-41C5-BC75-680B3BE45E9B}"/>
    <dgm:cxn modelId="{1BAA25CF-4187-4324-9C69-E5FBD6E8CDEB}" srcId="{975D6BE0-9E4E-44D8-825E-11A337361B98}" destId="{D02E576D-07C1-4E46-8D4D-BF0F082556BA}" srcOrd="1" destOrd="0" parTransId="{65510DA8-A89F-47D9-AA5B-DC432854006A}" sibTransId="{BCCE13C6-C384-44CD-8292-D0014E1440A8}"/>
    <dgm:cxn modelId="{64C0CE1F-0404-4E46-BFF2-BA62E3CE5701}" srcId="{975D6BE0-9E4E-44D8-825E-11A337361B98}" destId="{699890AD-2C04-4EAC-AEF9-EC5C9ED7B7C2}" srcOrd="0" destOrd="0" parTransId="{B9F0199F-9208-47B9-A12E-333C6566852A}" sibTransId="{675D741A-D41F-4641-8A7E-15A3A5734D6C}"/>
    <dgm:cxn modelId="{BCB12F8E-8393-4264-9B59-E6B31C832C90}" type="presOf" srcId="{699890AD-2C04-4EAC-AEF9-EC5C9ED7B7C2}" destId="{FC85DDC1-C7E6-498B-8CA1-1ABCA4034DB1}" srcOrd="1" destOrd="0" presId="urn:microsoft.com/office/officeart/2005/8/layout/hierarchy3"/>
    <dgm:cxn modelId="{53F46B2F-7574-4391-8106-0E023710AA27}" type="presOf" srcId="{33339D84-A657-4FE2-9F4C-8FA02F9E7F79}" destId="{6CE824FB-EAFA-490E-9E84-1D03934BB257}" srcOrd="0" destOrd="0" presId="urn:microsoft.com/office/officeart/2005/8/layout/hierarchy3"/>
    <dgm:cxn modelId="{66C5EB02-21F8-4CA0-AF60-1CAED1A0E1C3}" type="presOf" srcId="{29A02D4C-6B73-48E6-A2F0-1EF5EE7A1094}" destId="{122CFBC5-8D21-462E-93E2-4942D5CCBB2D}" srcOrd="0" destOrd="0" presId="urn:microsoft.com/office/officeart/2005/8/layout/hierarchy3"/>
    <dgm:cxn modelId="{F6238926-5197-4B20-8CDE-37FDF8880A2F}" type="presOf" srcId="{15482CFD-7BCE-4286-B547-4A70C5986624}" destId="{C1AE8D5D-FBDC-4D70-ACAD-AB2D5E5C5EEE}" srcOrd="0" destOrd="0" presId="urn:microsoft.com/office/officeart/2005/8/layout/hierarchy3"/>
    <dgm:cxn modelId="{409F716E-FDF3-4964-A083-87ABA3965DB3}" srcId="{699890AD-2C04-4EAC-AEF9-EC5C9ED7B7C2}" destId="{87ED64BC-6687-4CB4-AE6A-E951B1BBD468}" srcOrd="0" destOrd="0" parTransId="{47FB8074-A74A-4AC8-8CC8-E89B3F29FB72}" sibTransId="{B4B61683-4D1D-445A-AEB3-72EFECA16016}"/>
    <dgm:cxn modelId="{3D23927F-8390-4B01-B371-E574C45FDADB}" type="presOf" srcId="{DF864156-6CB1-446A-B1BF-DC3DB705D054}" destId="{A343722A-B9DC-4357-B1B6-8344DBF0A0AB}" srcOrd="0" destOrd="0" presId="urn:microsoft.com/office/officeart/2005/8/layout/hierarchy3"/>
    <dgm:cxn modelId="{87FC2C35-55C8-48F7-B264-23B561A6A77A}" type="presOf" srcId="{D02E576D-07C1-4E46-8D4D-BF0F082556BA}" destId="{6A170E95-F99F-4A30-8A0E-2999BD671AAF}" srcOrd="0" destOrd="0" presId="urn:microsoft.com/office/officeart/2005/8/layout/hierarchy3"/>
    <dgm:cxn modelId="{381453C6-5A13-4DFE-B07E-1B8856359736}" srcId="{D02E576D-07C1-4E46-8D4D-BF0F082556BA}" destId="{DF864156-6CB1-446A-B1BF-DC3DB705D054}" srcOrd="0" destOrd="0" parTransId="{B5193C1A-641A-4CE4-A03A-8F8D0423CECC}" sibTransId="{63461B1F-05A6-4A3C-A596-1B6E9646F7C7}"/>
    <dgm:cxn modelId="{12FF5E17-1F12-4FE8-98D8-48BA1C9FDF26}" type="presOf" srcId="{B5193C1A-641A-4CE4-A03A-8F8D0423CECC}" destId="{A85E204C-FA6D-4D7D-959E-56D2AC2E9F5C}" srcOrd="0" destOrd="0" presId="urn:microsoft.com/office/officeart/2005/8/layout/hierarchy3"/>
    <dgm:cxn modelId="{1A2B4920-10AC-454B-9E18-ECE77DADA5EB}" type="presParOf" srcId="{3BA78339-742B-4813-9BE2-DA73C87C8308}" destId="{83595F6B-07E4-4DD7-863E-5C4BF04E616F}" srcOrd="0" destOrd="0" presId="urn:microsoft.com/office/officeart/2005/8/layout/hierarchy3"/>
    <dgm:cxn modelId="{ABDDC235-55EE-4C1A-A742-B8A242B111EC}" type="presParOf" srcId="{83595F6B-07E4-4DD7-863E-5C4BF04E616F}" destId="{A70194EF-25DD-47F9-82C8-17D9F912F19B}" srcOrd="0" destOrd="0" presId="urn:microsoft.com/office/officeart/2005/8/layout/hierarchy3"/>
    <dgm:cxn modelId="{48ECB616-F75D-44D5-B4FC-4E7ACD3C326C}" type="presParOf" srcId="{A70194EF-25DD-47F9-82C8-17D9F912F19B}" destId="{2488890B-A1C5-440A-9798-AA0DC18DCFF8}" srcOrd="0" destOrd="0" presId="urn:microsoft.com/office/officeart/2005/8/layout/hierarchy3"/>
    <dgm:cxn modelId="{CC77F778-DA5F-4C4B-9FA7-6C5C50F5F61D}" type="presParOf" srcId="{A70194EF-25DD-47F9-82C8-17D9F912F19B}" destId="{FC85DDC1-C7E6-498B-8CA1-1ABCA4034DB1}" srcOrd="1" destOrd="0" presId="urn:microsoft.com/office/officeart/2005/8/layout/hierarchy3"/>
    <dgm:cxn modelId="{1EF22F7A-BF50-4365-A49F-0E19D5D9F487}" type="presParOf" srcId="{83595F6B-07E4-4DD7-863E-5C4BF04E616F}" destId="{1CB81898-1BD6-4D5F-B98B-F7CA1DE9B501}" srcOrd="1" destOrd="0" presId="urn:microsoft.com/office/officeart/2005/8/layout/hierarchy3"/>
    <dgm:cxn modelId="{3BD3839B-3FB1-4181-9B8F-64C053F57580}" type="presParOf" srcId="{1CB81898-1BD6-4D5F-B98B-F7CA1DE9B501}" destId="{29908630-2C4B-4B72-8B1C-7CE47CD4AED1}" srcOrd="0" destOrd="0" presId="urn:microsoft.com/office/officeart/2005/8/layout/hierarchy3"/>
    <dgm:cxn modelId="{ABAC5A0F-E742-47AC-83E4-A7B8AE6BBADE}" type="presParOf" srcId="{1CB81898-1BD6-4D5F-B98B-F7CA1DE9B501}" destId="{91FF8116-1A64-4393-980B-00D3A238309C}" srcOrd="1" destOrd="0" presId="urn:microsoft.com/office/officeart/2005/8/layout/hierarchy3"/>
    <dgm:cxn modelId="{3B93B6E2-BFAC-422A-9902-559AAF74E533}" type="presParOf" srcId="{1CB81898-1BD6-4D5F-B98B-F7CA1DE9B501}" destId="{6CE824FB-EAFA-490E-9E84-1D03934BB257}" srcOrd="2" destOrd="0" presId="urn:microsoft.com/office/officeart/2005/8/layout/hierarchy3"/>
    <dgm:cxn modelId="{C9EBA5B3-028D-4AC4-98C8-75A2C5BAD261}" type="presParOf" srcId="{1CB81898-1BD6-4D5F-B98B-F7CA1DE9B501}" destId="{33D6ABAD-CFFC-4A6F-93EB-3DFC3962F54C}" srcOrd="3" destOrd="0" presId="urn:microsoft.com/office/officeart/2005/8/layout/hierarchy3"/>
    <dgm:cxn modelId="{20730D1C-A1D0-4CEB-90FA-50FE6F1FA00D}" type="presParOf" srcId="{3BA78339-742B-4813-9BE2-DA73C87C8308}" destId="{7726B46C-CE55-40E1-8401-94D4FBB09039}" srcOrd="1" destOrd="0" presId="urn:microsoft.com/office/officeart/2005/8/layout/hierarchy3"/>
    <dgm:cxn modelId="{E9CD327C-D16F-469E-8C57-C03B2D17227F}" type="presParOf" srcId="{7726B46C-CE55-40E1-8401-94D4FBB09039}" destId="{E14E9AC0-9532-4A86-8906-5DB7BC42B8E5}" srcOrd="0" destOrd="0" presId="urn:microsoft.com/office/officeart/2005/8/layout/hierarchy3"/>
    <dgm:cxn modelId="{4C8AAB7C-C21F-40D0-A560-4335C512D5FB}" type="presParOf" srcId="{E14E9AC0-9532-4A86-8906-5DB7BC42B8E5}" destId="{6A170E95-F99F-4A30-8A0E-2999BD671AAF}" srcOrd="0" destOrd="0" presId="urn:microsoft.com/office/officeart/2005/8/layout/hierarchy3"/>
    <dgm:cxn modelId="{44F9BB46-0574-426E-8FA1-5BB3170B995E}" type="presParOf" srcId="{E14E9AC0-9532-4A86-8906-5DB7BC42B8E5}" destId="{7E301B14-9AFD-4633-9F78-FE99A140CC1E}" srcOrd="1" destOrd="0" presId="urn:microsoft.com/office/officeart/2005/8/layout/hierarchy3"/>
    <dgm:cxn modelId="{1F7D179A-9376-4D3C-B815-9A1DC597871E}" type="presParOf" srcId="{7726B46C-CE55-40E1-8401-94D4FBB09039}" destId="{CA364561-3D18-4709-B73E-63E57774B0A4}" srcOrd="1" destOrd="0" presId="urn:microsoft.com/office/officeart/2005/8/layout/hierarchy3"/>
    <dgm:cxn modelId="{B6BBF53B-FDA8-4F44-B3EA-D5D76955862C}" type="presParOf" srcId="{CA364561-3D18-4709-B73E-63E57774B0A4}" destId="{A85E204C-FA6D-4D7D-959E-56D2AC2E9F5C}" srcOrd="0" destOrd="0" presId="urn:microsoft.com/office/officeart/2005/8/layout/hierarchy3"/>
    <dgm:cxn modelId="{8D64FFA7-573F-4F68-B9A4-2B7BFB8476D0}" type="presParOf" srcId="{CA364561-3D18-4709-B73E-63E57774B0A4}" destId="{A343722A-B9DC-4357-B1B6-8344DBF0A0AB}" srcOrd="1" destOrd="0" presId="urn:microsoft.com/office/officeart/2005/8/layout/hierarchy3"/>
    <dgm:cxn modelId="{88701D0B-EB04-48FE-8846-B40389C09278}" type="presParOf" srcId="{CA364561-3D18-4709-B73E-63E57774B0A4}" destId="{C1AE8D5D-FBDC-4D70-ACAD-AB2D5E5C5EEE}" srcOrd="2" destOrd="0" presId="urn:microsoft.com/office/officeart/2005/8/layout/hierarchy3"/>
    <dgm:cxn modelId="{0705FDD8-5918-4455-869E-B298BE47695C}" type="presParOf" srcId="{CA364561-3D18-4709-B73E-63E57774B0A4}" destId="{122CFBC5-8D21-462E-93E2-4942D5CCBB2D}" srcOrd="3" destOrd="0" presId="urn:microsoft.com/office/officeart/2005/8/layout/hierarchy3"/>
    <dgm:cxn modelId="{AFC6EA49-9DD0-4B4E-84F4-9D48BF1617D9}" type="presParOf" srcId="{3BA78339-742B-4813-9BE2-DA73C87C8308}" destId="{6A9633EF-D037-419B-AFE5-6D01EDFA495D}" srcOrd="2" destOrd="0" presId="urn:microsoft.com/office/officeart/2005/8/layout/hierarchy3"/>
    <dgm:cxn modelId="{978AD45F-BFFC-48AB-ABAE-D45801BFC300}" type="presParOf" srcId="{6A9633EF-D037-419B-AFE5-6D01EDFA495D}" destId="{AF34D371-A95A-471C-81D3-DBCB3003EABD}" srcOrd="0" destOrd="0" presId="urn:microsoft.com/office/officeart/2005/8/layout/hierarchy3"/>
    <dgm:cxn modelId="{1E6AB836-1691-4817-AD60-CAE5EB8817B7}" type="presParOf" srcId="{AF34D371-A95A-471C-81D3-DBCB3003EABD}" destId="{4E9FCB65-3FA7-45DF-83B8-B9587F9E99C3}" srcOrd="0" destOrd="0" presId="urn:microsoft.com/office/officeart/2005/8/layout/hierarchy3"/>
    <dgm:cxn modelId="{ECA49D52-5537-4A8D-83CD-ED01D09B88F4}" type="presParOf" srcId="{AF34D371-A95A-471C-81D3-DBCB3003EABD}" destId="{C4F319E7-4E18-4AE1-A688-AEA2F590B608}" srcOrd="1" destOrd="0" presId="urn:microsoft.com/office/officeart/2005/8/layout/hierarchy3"/>
    <dgm:cxn modelId="{7FEAE9C7-6D81-450E-A50D-D66C8D819576}" type="presParOf" srcId="{6A9633EF-D037-419B-AFE5-6D01EDFA495D}" destId="{A83F3598-E87A-4173-A124-EA6B4A2344A0}" srcOrd="1" destOrd="0" presId="urn:microsoft.com/office/officeart/2005/8/layout/hierarchy3"/>
    <dgm:cxn modelId="{89FFC1EF-15DA-43C5-A6E0-21256DEF7FF4}" type="presParOf" srcId="{A83F3598-E87A-4173-A124-EA6B4A2344A0}" destId="{DFEEF6F8-80CF-48AA-A159-5B0EBCEE5CD8}" srcOrd="0" destOrd="0" presId="urn:microsoft.com/office/officeart/2005/8/layout/hierarchy3"/>
    <dgm:cxn modelId="{815CEB29-898C-44DF-A700-CC89D4410617}" type="presParOf" srcId="{A83F3598-E87A-4173-A124-EA6B4A2344A0}" destId="{AAF3D958-4A09-491B-9FEA-3697EB00D152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76EEBB1-FA59-4672-82B4-FD02B5CA544C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A6CCB39-760F-4CB7-9D1A-B0C9EFACE5C8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ru-RU" sz="1500" b="1" dirty="0" smtClean="0">
              <a:solidFill>
                <a:srgbClr val="A40000"/>
              </a:solidFill>
            </a:rPr>
            <a:t>Неэффективное использование бюджетных средств</a:t>
          </a:r>
          <a:endParaRPr lang="ru-RU" sz="1500" b="1" dirty="0">
            <a:solidFill>
              <a:srgbClr val="A40000"/>
            </a:solidFill>
          </a:endParaRPr>
        </a:p>
      </dgm:t>
    </dgm:pt>
    <dgm:pt modelId="{8D7A35DF-CB90-4E6E-9CC6-448CC28E62C0}" type="parTrans" cxnId="{251E5A63-9945-4D46-B05D-60EDD67432A2}">
      <dgm:prSet/>
      <dgm:spPr/>
      <dgm:t>
        <a:bodyPr/>
        <a:lstStyle/>
        <a:p>
          <a:endParaRPr lang="ru-RU" sz="1500"/>
        </a:p>
      </dgm:t>
    </dgm:pt>
    <dgm:pt modelId="{74BCAE3B-4996-4B7C-8F69-8AD1B2DB5678}" type="sibTrans" cxnId="{251E5A63-9945-4D46-B05D-60EDD67432A2}">
      <dgm:prSet/>
      <dgm:spPr/>
      <dgm:t>
        <a:bodyPr/>
        <a:lstStyle/>
        <a:p>
          <a:endParaRPr lang="ru-RU" sz="1500"/>
        </a:p>
      </dgm:t>
    </dgm:pt>
    <dgm:pt modelId="{A64B65E2-1BC2-4637-9A08-AE56B880F9A7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ru-RU" sz="1500" b="1" dirty="0" smtClean="0">
              <a:solidFill>
                <a:srgbClr val="C00000"/>
              </a:solidFill>
            </a:rPr>
            <a:t>Выполнение работ не соответствующих сметной документации</a:t>
          </a:r>
          <a:endParaRPr lang="ru-RU" sz="1500" b="1" dirty="0">
            <a:solidFill>
              <a:srgbClr val="C00000"/>
            </a:solidFill>
          </a:endParaRPr>
        </a:p>
      </dgm:t>
    </dgm:pt>
    <dgm:pt modelId="{7AA29DC1-ED55-475F-BD5B-699C8BF18705}" type="parTrans" cxnId="{BB708904-C415-4C14-991D-447A158F3DF5}">
      <dgm:prSet/>
      <dgm:spPr/>
      <dgm:t>
        <a:bodyPr/>
        <a:lstStyle/>
        <a:p>
          <a:endParaRPr lang="ru-RU" sz="1500"/>
        </a:p>
      </dgm:t>
    </dgm:pt>
    <dgm:pt modelId="{99D8B001-24B5-4DB1-B264-7FB15B686CAB}" type="sibTrans" cxnId="{BB708904-C415-4C14-991D-447A158F3DF5}">
      <dgm:prSet/>
      <dgm:spPr/>
      <dgm:t>
        <a:bodyPr/>
        <a:lstStyle/>
        <a:p>
          <a:endParaRPr lang="ru-RU" sz="1500"/>
        </a:p>
      </dgm:t>
    </dgm:pt>
    <dgm:pt modelId="{2BEA827A-8CF7-4282-A417-560ED27DBD5F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ru-RU" sz="1500" b="1" dirty="0" smtClean="0">
              <a:solidFill>
                <a:srgbClr val="C00000"/>
              </a:solidFill>
            </a:rPr>
            <a:t>Оплата фактически невыполненных работ – неправомерное использование бюджетных средств</a:t>
          </a:r>
          <a:endParaRPr lang="ru-RU" sz="1500" b="1" dirty="0">
            <a:solidFill>
              <a:srgbClr val="C00000"/>
            </a:solidFill>
          </a:endParaRPr>
        </a:p>
      </dgm:t>
    </dgm:pt>
    <dgm:pt modelId="{270F7B14-288E-44B2-99EB-317505F11EE2}" type="parTrans" cxnId="{532D4632-7771-4808-9658-47D3E2386488}">
      <dgm:prSet/>
      <dgm:spPr/>
      <dgm:t>
        <a:bodyPr/>
        <a:lstStyle/>
        <a:p>
          <a:endParaRPr lang="ru-RU" sz="1500"/>
        </a:p>
      </dgm:t>
    </dgm:pt>
    <dgm:pt modelId="{8C33C42F-2518-442E-BC2E-857600839DB9}" type="sibTrans" cxnId="{532D4632-7771-4808-9658-47D3E2386488}">
      <dgm:prSet/>
      <dgm:spPr/>
      <dgm:t>
        <a:bodyPr/>
        <a:lstStyle/>
        <a:p>
          <a:endParaRPr lang="ru-RU" sz="1500"/>
        </a:p>
      </dgm:t>
    </dgm:pt>
    <dgm:pt modelId="{A0219554-6329-4946-B958-F43F75017F25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ru-RU" sz="1500" b="1" dirty="0" smtClean="0">
              <a:solidFill>
                <a:srgbClr val="C00000"/>
              </a:solidFill>
            </a:rPr>
            <a:t>Нарушение Заказчиком предельных сроков заключения муниципальных контрактов </a:t>
          </a:r>
          <a:endParaRPr lang="ru-RU" sz="1500" b="1" dirty="0">
            <a:solidFill>
              <a:srgbClr val="C00000"/>
            </a:solidFill>
          </a:endParaRPr>
        </a:p>
      </dgm:t>
    </dgm:pt>
    <dgm:pt modelId="{CDC80C72-B32B-4E9D-AE79-7EF8A3FE2C0F}" type="parTrans" cxnId="{FA279A2A-B7BE-44BF-A8C9-94CD311FBDFC}">
      <dgm:prSet/>
      <dgm:spPr/>
      <dgm:t>
        <a:bodyPr/>
        <a:lstStyle/>
        <a:p>
          <a:endParaRPr lang="ru-RU" sz="1500"/>
        </a:p>
      </dgm:t>
    </dgm:pt>
    <dgm:pt modelId="{E025BF95-6AA7-44E4-9746-F9BEC74F7493}" type="sibTrans" cxnId="{FA279A2A-B7BE-44BF-A8C9-94CD311FBDFC}">
      <dgm:prSet/>
      <dgm:spPr/>
      <dgm:t>
        <a:bodyPr/>
        <a:lstStyle/>
        <a:p>
          <a:endParaRPr lang="ru-RU" sz="1500"/>
        </a:p>
      </dgm:t>
    </dgm:pt>
    <dgm:pt modelId="{69108B73-CEA2-41F1-AC54-98C651E1D1E7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ru-RU" sz="1500" b="1" dirty="0" smtClean="0">
              <a:solidFill>
                <a:srgbClr val="C00000"/>
              </a:solidFill>
            </a:rPr>
            <a:t>Нарушение Заказчиком сроков размещения в реестре контрактов информации </a:t>
          </a:r>
        </a:p>
      </dgm:t>
    </dgm:pt>
    <dgm:pt modelId="{0256027E-E11D-4828-821D-A3D698F6B323}" type="parTrans" cxnId="{18336AF7-742D-4C60-98BB-669FC45ED352}">
      <dgm:prSet/>
      <dgm:spPr/>
      <dgm:t>
        <a:bodyPr/>
        <a:lstStyle/>
        <a:p>
          <a:endParaRPr lang="ru-RU" sz="1500"/>
        </a:p>
      </dgm:t>
    </dgm:pt>
    <dgm:pt modelId="{659FBF47-BFE7-49E4-9A1A-8BDE28351631}" type="sibTrans" cxnId="{18336AF7-742D-4C60-98BB-669FC45ED352}">
      <dgm:prSet/>
      <dgm:spPr/>
      <dgm:t>
        <a:bodyPr/>
        <a:lstStyle/>
        <a:p>
          <a:endParaRPr lang="ru-RU" sz="1500"/>
        </a:p>
      </dgm:t>
    </dgm:pt>
    <dgm:pt modelId="{02BF25DA-6B55-40C6-A67A-93443A4DAE8B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ru-RU" sz="1500" b="1" dirty="0" smtClean="0">
              <a:solidFill>
                <a:srgbClr val="C00000"/>
              </a:solidFill>
            </a:rPr>
            <a:t>Нарушение правил бухгалтерского учета при создании объектов благоустройства территорий</a:t>
          </a:r>
        </a:p>
      </dgm:t>
    </dgm:pt>
    <dgm:pt modelId="{65F91487-5A83-4055-910B-041C23D78CFF}" type="parTrans" cxnId="{924FC377-7935-47D3-B9B0-0620D42B17F1}">
      <dgm:prSet/>
      <dgm:spPr/>
      <dgm:t>
        <a:bodyPr/>
        <a:lstStyle/>
        <a:p>
          <a:endParaRPr lang="ru-RU" sz="1500"/>
        </a:p>
      </dgm:t>
    </dgm:pt>
    <dgm:pt modelId="{EE2E0444-352F-4A89-ADCD-C575EFA52ADF}" type="sibTrans" cxnId="{924FC377-7935-47D3-B9B0-0620D42B17F1}">
      <dgm:prSet/>
      <dgm:spPr/>
      <dgm:t>
        <a:bodyPr/>
        <a:lstStyle/>
        <a:p>
          <a:endParaRPr lang="ru-RU" sz="1500"/>
        </a:p>
      </dgm:t>
    </dgm:pt>
    <dgm:pt modelId="{B448B7F1-9333-49FC-8F0D-308400AE8502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ru-RU" sz="1500" b="1" dirty="0" smtClean="0">
              <a:solidFill>
                <a:srgbClr val="C00000"/>
              </a:solidFill>
            </a:rPr>
            <a:t>Отсутствие документального оформления границ земельного участка и его правообладателя </a:t>
          </a:r>
        </a:p>
      </dgm:t>
    </dgm:pt>
    <dgm:pt modelId="{D1775770-BF32-4495-8539-57DFCD78365E}" type="parTrans" cxnId="{AABA07E5-24DD-4E76-9D2E-DC288A10AAF0}">
      <dgm:prSet/>
      <dgm:spPr/>
      <dgm:t>
        <a:bodyPr/>
        <a:lstStyle/>
        <a:p>
          <a:endParaRPr lang="ru-RU" sz="1500"/>
        </a:p>
      </dgm:t>
    </dgm:pt>
    <dgm:pt modelId="{6D9F4333-A077-451F-BE49-2086655234C8}" type="sibTrans" cxnId="{AABA07E5-24DD-4E76-9D2E-DC288A10AAF0}">
      <dgm:prSet/>
      <dgm:spPr/>
      <dgm:t>
        <a:bodyPr/>
        <a:lstStyle/>
        <a:p>
          <a:endParaRPr lang="ru-RU" sz="1500"/>
        </a:p>
      </dgm:t>
    </dgm:pt>
    <dgm:pt modelId="{382DCC7B-E843-4A25-99DA-BE3C96044395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ru-RU" sz="1500" b="1" dirty="0" smtClean="0">
              <a:solidFill>
                <a:srgbClr val="C00000"/>
              </a:solidFill>
            </a:rPr>
            <a:t>Не предъявление требований Заказчиком об уплате неустойки Подрядчиком за просрочку исполнения работ</a:t>
          </a:r>
        </a:p>
      </dgm:t>
    </dgm:pt>
    <dgm:pt modelId="{B83B1F09-C114-4517-8C3A-C605A82C6199}" type="parTrans" cxnId="{A220D4F4-1C86-466B-92CC-854FB4A10A8D}">
      <dgm:prSet/>
      <dgm:spPr/>
      <dgm:t>
        <a:bodyPr/>
        <a:lstStyle/>
        <a:p>
          <a:endParaRPr lang="ru-RU" sz="1500"/>
        </a:p>
      </dgm:t>
    </dgm:pt>
    <dgm:pt modelId="{10D1A45E-D93B-40CE-9359-129444004C94}" type="sibTrans" cxnId="{A220D4F4-1C86-466B-92CC-854FB4A10A8D}">
      <dgm:prSet/>
      <dgm:spPr/>
      <dgm:t>
        <a:bodyPr/>
        <a:lstStyle/>
        <a:p>
          <a:endParaRPr lang="ru-RU" sz="1500"/>
        </a:p>
      </dgm:t>
    </dgm:pt>
    <dgm:pt modelId="{D3D4FE17-362F-4C4B-9757-0154DFD2CBC4}" type="pres">
      <dgm:prSet presAssocID="{B76EEBB1-FA59-4672-82B4-FD02B5CA544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40DD9BF-8344-42C9-9534-8A5BC114AE28}" type="pres">
      <dgm:prSet presAssocID="{4A6CCB39-760F-4CB7-9D1A-B0C9EFACE5C8}" presName="node" presStyleLbl="node1" presStyleIdx="0" presStyleCnt="8" custLinFactNeighborX="-1251" custLinFactNeighborY="41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B31490-9CC5-4C5C-9E23-2A5B9230B8FB}" type="pres">
      <dgm:prSet presAssocID="{74BCAE3B-4996-4B7C-8F69-8AD1B2DB5678}" presName="sibTrans" presStyleCnt="0"/>
      <dgm:spPr/>
    </dgm:pt>
    <dgm:pt modelId="{D5AEF05D-4A4F-4143-AFDF-EADD172B7BFF}" type="pres">
      <dgm:prSet presAssocID="{A64B65E2-1BC2-4637-9A08-AE56B880F9A7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76BAB2-5151-44D2-A6F8-ECE3D432597F}" type="pres">
      <dgm:prSet presAssocID="{99D8B001-24B5-4DB1-B264-7FB15B686CAB}" presName="sibTrans" presStyleCnt="0"/>
      <dgm:spPr/>
    </dgm:pt>
    <dgm:pt modelId="{758419AB-052C-40E9-A521-8398703BF5E2}" type="pres">
      <dgm:prSet presAssocID="{2BEA827A-8CF7-4282-A417-560ED27DBD5F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60F3C7-BBD6-4FCD-B851-0329C03BE8F9}" type="pres">
      <dgm:prSet presAssocID="{8C33C42F-2518-442E-BC2E-857600839DB9}" presName="sibTrans" presStyleCnt="0"/>
      <dgm:spPr/>
    </dgm:pt>
    <dgm:pt modelId="{9C9AE411-69B8-44F6-9E4F-4755D2DD44F4}" type="pres">
      <dgm:prSet presAssocID="{A0219554-6329-4946-B958-F43F75017F25}" presName="node" presStyleLbl="node1" presStyleIdx="3" presStyleCnt="8" custScaleX="1140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94D4B0-90F3-481F-9E18-DC54FD0C431F}" type="pres">
      <dgm:prSet presAssocID="{E025BF95-6AA7-44E4-9746-F9BEC74F7493}" presName="sibTrans" presStyleCnt="0"/>
      <dgm:spPr/>
    </dgm:pt>
    <dgm:pt modelId="{87F360D7-3D5D-405F-95EF-CF6BF6E8963A}" type="pres">
      <dgm:prSet presAssocID="{69108B73-CEA2-41F1-AC54-98C651E1D1E7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2A5A9B-7733-42AF-BAEF-6003D3ED4BED}" type="pres">
      <dgm:prSet presAssocID="{659FBF47-BFE7-49E4-9A1A-8BDE28351631}" presName="sibTrans" presStyleCnt="0"/>
      <dgm:spPr/>
    </dgm:pt>
    <dgm:pt modelId="{FFE76228-EA08-4FBA-9AC1-33E2AB7C7D73}" type="pres">
      <dgm:prSet presAssocID="{02BF25DA-6B55-40C6-A67A-93443A4DAE8B}" presName="node" presStyleLbl="node1" presStyleIdx="5" presStyleCnt="8" custScaleX="1140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8D45D9-FA08-4872-BAC4-AF00AAF26613}" type="pres">
      <dgm:prSet presAssocID="{EE2E0444-352F-4A89-ADCD-C575EFA52ADF}" presName="sibTrans" presStyleCnt="0"/>
      <dgm:spPr/>
    </dgm:pt>
    <dgm:pt modelId="{67B04110-4985-453B-82DF-90E26FC51CED}" type="pres">
      <dgm:prSet presAssocID="{B448B7F1-9333-49FC-8F0D-308400AE8502}" presName="node" presStyleLbl="node1" presStyleIdx="6" presStyleCnt="8" custScaleX="1210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A1BC9D-D8C9-4497-A1EB-F26D0825E15E}" type="pres">
      <dgm:prSet presAssocID="{6D9F4333-A077-451F-BE49-2086655234C8}" presName="sibTrans" presStyleCnt="0"/>
      <dgm:spPr/>
    </dgm:pt>
    <dgm:pt modelId="{F12F1753-8C37-41B8-8933-CF65DEF0FFA8}" type="pres">
      <dgm:prSet presAssocID="{382DCC7B-E843-4A25-99DA-BE3C96044395}" presName="node" presStyleLbl="node1" presStyleIdx="7" presStyleCnt="8" custScaleX="1185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917FD54-B42E-4DA3-85EF-EFF27A82A52D}" type="presOf" srcId="{A0219554-6329-4946-B958-F43F75017F25}" destId="{9C9AE411-69B8-44F6-9E4F-4755D2DD44F4}" srcOrd="0" destOrd="0" presId="urn:microsoft.com/office/officeart/2005/8/layout/default#1"/>
    <dgm:cxn modelId="{251E5A63-9945-4D46-B05D-60EDD67432A2}" srcId="{B76EEBB1-FA59-4672-82B4-FD02B5CA544C}" destId="{4A6CCB39-760F-4CB7-9D1A-B0C9EFACE5C8}" srcOrd="0" destOrd="0" parTransId="{8D7A35DF-CB90-4E6E-9CC6-448CC28E62C0}" sibTransId="{74BCAE3B-4996-4B7C-8F69-8AD1B2DB5678}"/>
    <dgm:cxn modelId="{5A8C09B3-F124-4E71-AFE1-1299D2D0859F}" type="presOf" srcId="{B76EEBB1-FA59-4672-82B4-FD02B5CA544C}" destId="{D3D4FE17-362F-4C4B-9757-0154DFD2CBC4}" srcOrd="0" destOrd="0" presId="urn:microsoft.com/office/officeart/2005/8/layout/default#1"/>
    <dgm:cxn modelId="{16F0712F-5177-45DC-9400-BC3027228E2C}" type="presOf" srcId="{69108B73-CEA2-41F1-AC54-98C651E1D1E7}" destId="{87F360D7-3D5D-405F-95EF-CF6BF6E8963A}" srcOrd="0" destOrd="0" presId="urn:microsoft.com/office/officeart/2005/8/layout/default#1"/>
    <dgm:cxn modelId="{18336AF7-742D-4C60-98BB-669FC45ED352}" srcId="{B76EEBB1-FA59-4672-82B4-FD02B5CA544C}" destId="{69108B73-CEA2-41F1-AC54-98C651E1D1E7}" srcOrd="4" destOrd="0" parTransId="{0256027E-E11D-4828-821D-A3D698F6B323}" sibTransId="{659FBF47-BFE7-49E4-9A1A-8BDE28351631}"/>
    <dgm:cxn modelId="{9B4E6FFD-ED6E-45F9-A61E-E2B9BA3EA4EE}" type="presOf" srcId="{4A6CCB39-760F-4CB7-9D1A-B0C9EFACE5C8}" destId="{F40DD9BF-8344-42C9-9534-8A5BC114AE28}" srcOrd="0" destOrd="0" presId="urn:microsoft.com/office/officeart/2005/8/layout/default#1"/>
    <dgm:cxn modelId="{68284F96-CB1B-42A4-9280-979A1A685F81}" type="presOf" srcId="{02BF25DA-6B55-40C6-A67A-93443A4DAE8B}" destId="{FFE76228-EA08-4FBA-9AC1-33E2AB7C7D73}" srcOrd="0" destOrd="0" presId="urn:microsoft.com/office/officeart/2005/8/layout/default#1"/>
    <dgm:cxn modelId="{F7255AFF-EE9B-4A65-88DF-539851F4190C}" type="presOf" srcId="{B448B7F1-9333-49FC-8F0D-308400AE8502}" destId="{67B04110-4985-453B-82DF-90E26FC51CED}" srcOrd="0" destOrd="0" presId="urn:microsoft.com/office/officeart/2005/8/layout/default#1"/>
    <dgm:cxn modelId="{BB708904-C415-4C14-991D-447A158F3DF5}" srcId="{B76EEBB1-FA59-4672-82B4-FD02B5CA544C}" destId="{A64B65E2-1BC2-4637-9A08-AE56B880F9A7}" srcOrd="1" destOrd="0" parTransId="{7AA29DC1-ED55-475F-BD5B-699C8BF18705}" sibTransId="{99D8B001-24B5-4DB1-B264-7FB15B686CAB}"/>
    <dgm:cxn modelId="{A220D4F4-1C86-466B-92CC-854FB4A10A8D}" srcId="{B76EEBB1-FA59-4672-82B4-FD02B5CA544C}" destId="{382DCC7B-E843-4A25-99DA-BE3C96044395}" srcOrd="7" destOrd="0" parTransId="{B83B1F09-C114-4517-8C3A-C605A82C6199}" sibTransId="{10D1A45E-D93B-40CE-9359-129444004C94}"/>
    <dgm:cxn modelId="{532D4632-7771-4808-9658-47D3E2386488}" srcId="{B76EEBB1-FA59-4672-82B4-FD02B5CA544C}" destId="{2BEA827A-8CF7-4282-A417-560ED27DBD5F}" srcOrd="2" destOrd="0" parTransId="{270F7B14-288E-44B2-99EB-317505F11EE2}" sibTransId="{8C33C42F-2518-442E-BC2E-857600839DB9}"/>
    <dgm:cxn modelId="{AABA07E5-24DD-4E76-9D2E-DC288A10AAF0}" srcId="{B76EEBB1-FA59-4672-82B4-FD02B5CA544C}" destId="{B448B7F1-9333-49FC-8F0D-308400AE8502}" srcOrd="6" destOrd="0" parTransId="{D1775770-BF32-4495-8539-57DFCD78365E}" sibTransId="{6D9F4333-A077-451F-BE49-2086655234C8}"/>
    <dgm:cxn modelId="{D64D6402-8617-44EF-8E07-80541E8DEE77}" type="presOf" srcId="{A64B65E2-1BC2-4637-9A08-AE56B880F9A7}" destId="{D5AEF05D-4A4F-4143-AFDF-EADD172B7BFF}" srcOrd="0" destOrd="0" presId="urn:microsoft.com/office/officeart/2005/8/layout/default#1"/>
    <dgm:cxn modelId="{924FC377-7935-47D3-B9B0-0620D42B17F1}" srcId="{B76EEBB1-FA59-4672-82B4-FD02B5CA544C}" destId="{02BF25DA-6B55-40C6-A67A-93443A4DAE8B}" srcOrd="5" destOrd="0" parTransId="{65F91487-5A83-4055-910B-041C23D78CFF}" sibTransId="{EE2E0444-352F-4A89-ADCD-C575EFA52ADF}"/>
    <dgm:cxn modelId="{4A145750-7ED4-400E-B0E9-A1C21ED0F5F8}" type="presOf" srcId="{382DCC7B-E843-4A25-99DA-BE3C96044395}" destId="{F12F1753-8C37-41B8-8933-CF65DEF0FFA8}" srcOrd="0" destOrd="0" presId="urn:microsoft.com/office/officeart/2005/8/layout/default#1"/>
    <dgm:cxn modelId="{FA279A2A-B7BE-44BF-A8C9-94CD311FBDFC}" srcId="{B76EEBB1-FA59-4672-82B4-FD02B5CA544C}" destId="{A0219554-6329-4946-B958-F43F75017F25}" srcOrd="3" destOrd="0" parTransId="{CDC80C72-B32B-4E9D-AE79-7EF8A3FE2C0F}" sibTransId="{E025BF95-6AA7-44E4-9746-F9BEC74F7493}"/>
    <dgm:cxn modelId="{80733B24-3CCD-4EE9-B03E-E835F8ABAF74}" type="presOf" srcId="{2BEA827A-8CF7-4282-A417-560ED27DBD5F}" destId="{758419AB-052C-40E9-A521-8398703BF5E2}" srcOrd="0" destOrd="0" presId="urn:microsoft.com/office/officeart/2005/8/layout/default#1"/>
    <dgm:cxn modelId="{EE9B0614-53E2-446F-8DA1-EA4B24538680}" type="presParOf" srcId="{D3D4FE17-362F-4C4B-9757-0154DFD2CBC4}" destId="{F40DD9BF-8344-42C9-9534-8A5BC114AE28}" srcOrd="0" destOrd="0" presId="urn:microsoft.com/office/officeart/2005/8/layout/default#1"/>
    <dgm:cxn modelId="{8E2308CB-313D-423B-BE7F-B7188CD9F37E}" type="presParOf" srcId="{D3D4FE17-362F-4C4B-9757-0154DFD2CBC4}" destId="{1CB31490-9CC5-4C5C-9E23-2A5B9230B8FB}" srcOrd="1" destOrd="0" presId="urn:microsoft.com/office/officeart/2005/8/layout/default#1"/>
    <dgm:cxn modelId="{3A072A25-E8E2-48F6-8244-DB78E5D8526B}" type="presParOf" srcId="{D3D4FE17-362F-4C4B-9757-0154DFD2CBC4}" destId="{D5AEF05D-4A4F-4143-AFDF-EADD172B7BFF}" srcOrd="2" destOrd="0" presId="urn:microsoft.com/office/officeart/2005/8/layout/default#1"/>
    <dgm:cxn modelId="{8D6468E9-E4B9-4713-87F4-30E74B45AD1C}" type="presParOf" srcId="{D3D4FE17-362F-4C4B-9757-0154DFD2CBC4}" destId="{0676BAB2-5151-44D2-A6F8-ECE3D432597F}" srcOrd="3" destOrd="0" presId="urn:microsoft.com/office/officeart/2005/8/layout/default#1"/>
    <dgm:cxn modelId="{FC7759FC-E5CB-4B70-BC30-374303F99B1E}" type="presParOf" srcId="{D3D4FE17-362F-4C4B-9757-0154DFD2CBC4}" destId="{758419AB-052C-40E9-A521-8398703BF5E2}" srcOrd="4" destOrd="0" presId="urn:microsoft.com/office/officeart/2005/8/layout/default#1"/>
    <dgm:cxn modelId="{C09742BC-F2ED-425C-9AAD-80A121061494}" type="presParOf" srcId="{D3D4FE17-362F-4C4B-9757-0154DFD2CBC4}" destId="{0860F3C7-BBD6-4FCD-B851-0329C03BE8F9}" srcOrd="5" destOrd="0" presId="urn:microsoft.com/office/officeart/2005/8/layout/default#1"/>
    <dgm:cxn modelId="{04824D61-E9F1-421D-ADB0-F644CA02553E}" type="presParOf" srcId="{D3D4FE17-362F-4C4B-9757-0154DFD2CBC4}" destId="{9C9AE411-69B8-44F6-9E4F-4755D2DD44F4}" srcOrd="6" destOrd="0" presId="urn:microsoft.com/office/officeart/2005/8/layout/default#1"/>
    <dgm:cxn modelId="{F3328472-1A9C-4BD9-8B39-510C3E2BE15F}" type="presParOf" srcId="{D3D4FE17-362F-4C4B-9757-0154DFD2CBC4}" destId="{F594D4B0-90F3-481F-9E18-DC54FD0C431F}" srcOrd="7" destOrd="0" presId="urn:microsoft.com/office/officeart/2005/8/layout/default#1"/>
    <dgm:cxn modelId="{6B62525B-7115-45D5-A4CF-65C6B78BBE78}" type="presParOf" srcId="{D3D4FE17-362F-4C4B-9757-0154DFD2CBC4}" destId="{87F360D7-3D5D-405F-95EF-CF6BF6E8963A}" srcOrd="8" destOrd="0" presId="urn:microsoft.com/office/officeart/2005/8/layout/default#1"/>
    <dgm:cxn modelId="{63A6E488-EB89-4EB1-B973-4924E4062735}" type="presParOf" srcId="{D3D4FE17-362F-4C4B-9757-0154DFD2CBC4}" destId="{882A5A9B-7733-42AF-BAEF-6003D3ED4BED}" srcOrd="9" destOrd="0" presId="urn:microsoft.com/office/officeart/2005/8/layout/default#1"/>
    <dgm:cxn modelId="{9069549B-89B5-449D-8890-1E26561A02D6}" type="presParOf" srcId="{D3D4FE17-362F-4C4B-9757-0154DFD2CBC4}" destId="{FFE76228-EA08-4FBA-9AC1-33E2AB7C7D73}" srcOrd="10" destOrd="0" presId="urn:microsoft.com/office/officeart/2005/8/layout/default#1"/>
    <dgm:cxn modelId="{68B5B56D-C8BA-400A-B6C2-80108BD9D3B9}" type="presParOf" srcId="{D3D4FE17-362F-4C4B-9757-0154DFD2CBC4}" destId="{E08D45D9-FA08-4872-BAC4-AF00AAF26613}" srcOrd="11" destOrd="0" presId="urn:microsoft.com/office/officeart/2005/8/layout/default#1"/>
    <dgm:cxn modelId="{03DAE30B-3369-4268-A475-9F9E0A77D9DF}" type="presParOf" srcId="{D3D4FE17-362F-4C4B-9757-0154DFD2CBC4}" destId="{67B04110-4985-453B-82DF-90E26FC51CED}" srcOrd="12" destOrd="0" presId="urn:microsoft.com/office/officeart/2005/8/layout/default#1"/>
    <dgm:cxn modelId="{5536EBB7-943F-444F-8FD5-E83F64FE3530}" type="presParOf" srcId="{D3D4FE17-362F-4C4B-9757-0154DFD2CBC4}" destId="{23A1BC9D-D8C9-4497-A1EB-F26D0825E15E}" srcOrd="13" destOrd="0" presId="urn:microsoft.com/office/officeart/2005/8/layout/default#1"/>
    <dgm:cxn modelId="{E9E00016-F9C3-49C5-9012-A6369DB5CFA5}" type="presParOf" srcId="{D3D4FE17-362F-4C4B-9757-0154DFD2CBC4}" destId="{F12F1753-8C37-41B8-8933-CF65DEF0FFA8}" srcOrd="14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5DF662-4FA3-4A6B-BB4F-53E73B3C9E71}" type="datetimeFigureOut">
              <a:rPr lang="ru-RU" smtClean="0"/>
              <a:t>27.08.2021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389CC7-8A40-439E-BA5F-4F873DF2B2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6438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92544-4382-407F-BD94-9214199EB467}" type="datetimeFigureOut">
              <a:rPr lang="ru-RU" smtClean="0"/>
              <a:pPr/>
              <a:t>27.08.2021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C3648-02CB-496E-9915-743E99D99C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92544-4382-407F-BD94-9214199EB467}" type="datetimeFigureOut">
              <a:rPr lang="ru-RU" smtClean="0"/>
              <a:pPr/>
              <a:t>27.08.2021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C3648-02CB-496E-9915-743E99D99C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92544-4382-407F-BD94-9214199EB467}" type="datetimeFigureOut">
              <a:rPr lang="ru-RU" smtClean="0"/>
              <a:pPr/>
              <a:t>27.08.2021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C3648-02CB-496E-9915-743E99D99C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92544-4382-407F-BD94-9214199EB467}" type="datetimeFigureOut">
              <a:rPr lang="ru-RU" smtClean="0"/>
              <a:pPr/>
              <a:t>27.08.2021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C3648-02CB-496E-9915-743E99D99C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92544-4382-407F-BD94-9214199EB467}" type="datetimeFigureOut">
              <a:rPr lang="ru-RU" smtClean="0"/>
              <a:pPr/>
              <a:t>27.08.2021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C3648-02CB-496E-9915-743E99D99C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92544-4382-407F-BD94-9214199EB467}" type="datetimeFigureOut">
              <a:rPr lang="ru-RU" smtClean="0"/>
              <a:pPr/>
              <a:t>27.08.2021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C3648-02CB-496E-9915-743E99D99C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92544-4382-407F-BD94-9214199EB467}" type="datetimeFigureOut">
              <a:rPr lang="ru-RU" smtClean="0"/>
              <a:pPr/>
              <a:t>27.08.2021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C3648-02CB-496E-9915-743E99D99C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92544-4382-407F-BD94-9214199EB467}" type="datetimeFigureOut">
              <a:rPr lang="ru-RU" smtClean="0"/>
              <a:pPr/>
              <a:t>27.08.2021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C3648-02CB-496E-9915-743E99D99C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92544-4382-407F-BD94-9214199EB467}" type="datetimeFigureOut">
              <a:rPr lang="ru-RU" smtClean="0"/>
              <a:pPr/>
              <a:t>27.08.2021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C3648-02CB-496E-9915-743E99D99C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92544-4382-407F-BD94-9214199EB467}" type="datetimeFigureOut">
              <a:rPr lang="ru-RU" smtClean="0"/>
              <a:pPr/>
              <a:t>27.08.2021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C3648-02CB-496E-9915-743E99D99C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92544-4382-407F-BD94-9214199EB467}" type="datetimeFigureOut">
              <a:rPr lang="ru-RU" smtClean="0"/>
              <a:pPr/>
              <a:t>27.08.2021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C3648-02CB-496E-9915-743E99D99C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792544-4382-407F-BD94-9214199EB467}" type="datetimeFigureOut">
              <a:rPr lang="ru-RU" smtClean="0"/>
              <a:pPr/>
              <a:t>27.08.2021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3C3648-02CB-496E-9915-743E99D99CE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.png"/><Relationship Id="rId7" Type="http://schemas.openxmlformats.org/officeDocument/2006/relationships/image" Target="../media/image17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.png"/><Relationship Id="rId7" Type="http://schemas.openxmlformats.org/officeDocument/2006/relationships/image" Target="../media/image23.jpeg"/><Relationship Id="rId12" Type="http://schemas.openxmlformats.org/officeDocument/2006/relationships/image" Target="../media/image28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eg"/><Relationship Id="rId11" Type="http://schemas.openxmlformats.org/officeDocument/2006/relationships/image" Target="../media/image27.jpe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jpeg"/><Relationship Id="rId5" Type="http://schemas.openxmlformats.org/officeDocument/2006/relationships/chart" Target="../charts/chart1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5" Type="http://schemas.openxmlformats.org/officeDocument/2006/relationships/chart" Target="../charts/chart2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5" Type="http://schemas.openxmlformats.org/officeDocument/2006/relationships/chart" Target="../charts/chart3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643050"/>
            <a:ext cx="7772400" cy="2428892"/>
          </a:xfrm>
        </p:spPr>
        <p:txBody>
          <a:bodyPr>
            <a:normAutofit fontScale="90000"/>
          </a:bodyPr>
          <a:lstStyle/>
          <a:p>
            <a:r>
              <a:rPr lang="ru-RU" sz="2700" b="1" i="1" dirty="0" smtClean="0"/>
              <a:t>Практика контроля за реализацией регионального проекта «Формирование комфортной городской среды», принятого в рамках национального проекта «Жилье и городская среда», на муниципальном уровне (на примере КСП </a:t>
            </a:r>
            <a:r>
              <a:rPr lang="ru-RU" sz="2700" b="1" i="1" dirty="0" err="1" smtClean="0"/>
              <a:t>Жирновского</a:t>
            </a:r>
            <a:r>
              <a:rPr lang="ru-RU" sz="2700" b="1" i="1" dirty="0" smtClean="0"/>
              <a:t> муниципального района Волгоградской области)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57620" y="5000636"/>
            <a:ext cx="4900602" cy="1500198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ru-RU" sz="2200" i="1" dirty="0" smtClean="0">
                <a:solidFill>
                  <a:schemeClr val="tx1"/>
                </a:solidFill>
              </a:rPr>
              <a:t>Председатель Контрольно-счетной палаты </a:t>
            </a:r>
            <a:r>
              <a:rPr lang="ru-RU" sz="2200" i="1" dirty="0" err="1" smtClean="0">
                <a:solidFill>
                  <a:schemeClr val="tx1"/>
                </a:solidFill>
              </a:rPr>
              <a:t>Жирновского</a:t>
            </a:r>
            <a:r>
              <a:rPr lang="ru-RU" sz="2200" i="1" dirty="0" smtClean="0">
                <a:solidFill>
                  <a:schemeClr val="tx1"/>
                </a:solidFill>
              </a:rPr>
              <a:t> муниципального района Волгоградской области</a:t>
            </a:r>
          </a:p>
          <a:p>
            <a:pPr algn="l">
              <a:spcBef>
                <a:spcPts val="0"/>
              </a:spcBef>
            </a:pPr>
            <a:r>
              <a:rPr lang="ru-RU" sz="2200" i="1" dirty="0" smtClean="0">
                <a:solidFill>
                  <a:schemeClr val="tx1"/>
                </a:solidFill>
              </a:rPr>
              <a:t>С.Н.Журбина</a:t>
            </a:r>
            <a:endParaRPr lang="ru-RU" sz="2200" i="1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42852"/>
            <a:ext cx="714380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285852" y="357166"/>
            <a:ext cx="207170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КСП </a:t>
            </a:r>
            <a:r>
              <a:rPr lang="ru-RU" sz="1400" dirty="0" err="1" smtClean="0"/>
              <a:t>Жирновского</a:t>
            </a:r>
            <a:r>
              <a:rPr lang="ru-RU" sz="1400" dirty="0" smtClean="0"/>
              <a:t> муниципального района Волгоградской области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43306" y="357166"/>
            <a:ext cx="4857784" cy="928694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Выявленные дефекты МАФ</a:t>
            </a:r>
            <a:endParaRPr lang="ru-RU" sz="3600" b="1" dirty="0"/>
          </a:p>
        </p:txBody>
      </p:sp>
      <p:pic>
        <p:nvPicPr>
          <p:cNvPr id="6" name="Содержимое 5" descr="IMG_03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1857364"/>
            <a:ext cx="2143140" cy="1971676"/>
          </a:xfrm>
        </p:spPr>
      </p:pic>
      <p:sp>
        <p:nvSpPr>
          <p:cNvPr id="4" name="Прямоугольник 3"/>
          <p:cNvSpPr/>
          <p:nvPr/>
        </p:nvSpPr>
        <p:spPr>
          <a:xfrm>
            <a:off x="1285852" y="357166"/>
            <a:ext cx="207170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КСП </a:t>
            </a:r>
            <a:r>
              <a:rPr lang="ru-RU" sz="1400" dirty="0" err="1" smtClean="0"/>
              <a:t>Жирновского</a:t>
            </a:r>
            <a:r>
              <a:rPr lang="ru-RU" sz="1400" dirty="0" smtClean="0"/>
              <a:t> муниципального района Волгоградской области</a:t>
            </a: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42852"/>
            <a:ext cx="714380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Рисунок 7" descr="IMG_985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71802" y="1928802"/>
            <a:ext cx="2428892" cy="1928826"/>
          </a:xfrm>
          <a:prstGeom prst="rect">
            <a:avLst/>
          </a:prstGeom>
        </p:spPr>
      </p:pic>
      <p:pic>
        <p:nvPicPr>
          <p:cNvPr id="9" name="Рисунок 8" descr="JIPJ795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20" y="4714884"/>
            <a:ext cx="2357454" cy="1928826"/>
          </a:xfrm>
          <a:prstGeom prst="rect">
            <a:avLst/>
          </a:prstGeom>
        </p:spPr>
      </p:pic>
      <p:pic>
        <p:nvPicPr>
          <p:cNvPr id="10" name="Рисунок 9" descr="NTVQ598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00364" y="4643446"/>
            <a:ext cx="2714644" cy="2000264"/>
          </a:xfrm>
          <a:prstGeom prst="rect">
            <a:avLst/>
          </a:prstGeom>
        </p:spPr>
      </p:pic>
      <p:pic>
        <p:nvPicPr>
          <p:cNvPr id="11" name="Рисунок 10" descr="IMG_9939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72198" y="1928802"/>
            <a:ext cx="2643206" cy="200026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85720" y="1285860"/>
            <a:ext cx="20717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A40000"/>
                </a:solidFill>
              </a:rPr>
              <a:t>Трещины тела скульптуры</a:t>
            </a:r>
            <a:endParaRPr lang="ru-RU" sz="1600" b="1" dirty="0">
              <a:solidFill>
                <a:srgbClr val="A4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71868" y="1428736"/>
            <a:ext cx="11835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A40000"/>
                </a:solidFill>
              </a:rPr>
              <a:t>Ржавчина</a:t>
            </a:r>
            <a:endParaRPr lang="ru-RU" b="1" dirty="0">
              <a:solidFill>
                <a:srgbClr val="A4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00892" y="1428736"/>
            <a:ext cx="8227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A40000"/>
                </a:solidFill>
              </a:rPr>
              <a:t>Сколы</a:t>
            </a:r>
            <a:endParaRPr lang="ru-RU" b="1" dirty="0">
              <a:solidFill>
                <a:srgbClr val="A4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5720" y="3929066"/>
            <a:ext cx="24288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A40000"/>
                </a:solidFill>
              </a:rPr>
              <a:t>Отсутствует бетонирование стоек игрового комплекса</a:t>
            </a:r>
            <a:endParaRPr lang="ru-RU" sz="1600" b="1" dirty="0">
              <a:solidFill>
                <a:srgbClr val="A4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928926" y="4000504"/>
            <a:ext cx="27146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A40000"/>
                </a:solidFill>
              </a:rPr>
              <a:t>Отслоение окрашенного слоя</a:t>
            </a:r>
            <a:endParaRPr lang="ru-RU" sz="1600" b="1" dirty="0">
              <a:solidFill>
                <a:srgbClr val="A40000"/>
              </a:solidFill>
            </a:endParaRPr>
          </a:p>
        </p:txBody>
      </p:sp>
      <p:pic>
        <p:nvPicPr>
          <p:cNvPr id="19" name="Рисунок 18" descr="IMG_0607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143636" y="4643446"/>
            <a:ext cx="2500312" cy="207167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643570" y="4000504"/>
            <a:ext cx="3286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A40000"/>
                </a:solidFill>
              </a:rPr>
              <a:t>Расхождение соединений конструкции спиральной горки</a:t>
            </a:r>
            <a:endParaRPr lang="ru-RU" sz="1600" b="1" dirty="0">
              <a:solidFill>
                <a:srgbClr val="A4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5984" y="2857496"/>
            <a:ext cx="4857784" cy="1143000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latin typeface="Arial" pitchFamily="34" charset="0"/>
                <a:cs typeface="Arial" pitchFamily="34" charset="0"/>
              </a:rPr>
              <a:t>Благодарю за внимание!</a:t>
            </a:r>
            <a:endParaRPr lang="ru-RU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IMG_989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828025" y="4458331"/>
            <a:ext cx="1677273" cy="1476000"/>
          </a:xfrm>
          <a:prstGeom prst="ellipse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42852"/>
            <a:ext cx="714380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1285852" y="357166"/>
            <a:ext cx="207170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КСП </a:t>
            </a:r>
            <a:r>
              <a:rPr lang="ru-RU" sz="1400" dirty="0" err="1" smtClean="0"/>
              <a:t>Жирновского</a:t>
            </a:r>
            <a:r>
              <a:rPr lang="ru-RU" sz="1400" dirty="0" smtClean="0"/>
              <a:t> муниципального района Волгоградской области</a:t>
            </a:r>
            <a:endParaRPr lang="ru-RU" dirty="0"/>
          </a:p>
        </p:txBody>
      </p:sp>
      <p:pic>
        <p:nvPicPr>
          <p:cNvPr id="9" name="Рисунок 8" descr="IMG_989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6899936" y="4530088"/>
            <a:ext cx="1749912" cy="1548000"/>
          </a:xfrm>
          <a:prstGeom prst="ellipse">
            <a:avLst/>
          </a:prstGeom>
        </p:spPr>
      </p:pic>
      <p:pic>
        <p:nvPicPr>
          <p:cNvPr id="8" name="Рисунок 7" descr="ESOD172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29190" y="428604"/>
            <a:ext cx="1431691" cy="1692000"/>
          </a:xfrm>
          <a:prstGeom prst="ellipse">
            <a:avLst/>
          </a:prstGeom>
        </p:spPr>
      </p:pic>
      <p:pic>
        <p:nvPicPr>
          <p:cNvPr id="10" name="Рисунок 9" descr="FWKR330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14678" y="500042"/>
            <a:ext cx="1408016" cy="1728000"/>
          </a:xfrm>
          <a:prstGeom prst="ellipse">
            <a:avLst/>
          </a:prstGeom>
        </p:spPr>
      </p:pic>
      <p:pic>
        <p:nvPicPr>
          <p:cNvPr id="11" name="Рисунок 10" descr="IMG_059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500166" y="1071546"/>
            <a:ext cx="1389872" cy="1692000"/>
          </a:xfrm>
          <a:prstGeom prst="ellipse">
            <a:avLst/>
          </a:prstGeom>
        </p:spPr>
      </p:pic>
      <p:pic>
        <p:nvPicPr>
          <p:cNvPr id="12" name="Рисунок 11" descr="IMG_9890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786050" y="4929198"/>
            <a:ext cx="1512000" cy="1709198"/>
          </a:xfrm>
          <a:prstGeom prst="ellipse">
            <a:avLst/>
          </a:prstGeom>
        </p:spPr>
      </p:pic>
      <p:pic>
        <p:nvPicPr>
          <p:cNvPr id="13" name="Рисунок 12" descr="IMG_9891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000628" y="4929198"/>
            <a:ext cx="1533379" cy="1692000"/>
          </a:xfrm>
          <a:prstGeom prst="ellipse">
            <a:avLst/>
          </a:prstGeom>
        </p:spPr>
      </p:pic>
      <p:pic>
        <p:nvPicPr>
          <p:cNvPr id="14" name="Рисунок 13" descr="IMG_9903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429388" y="928670"/>
            <a:ext cx="1427645" cy="1692000"/>
          </a:xfrm>
          <a:prstGeom prst="ellipse">
            <a:avLst/>
          </a:prstGeom>
        </p:spPr>
      </p:pic>
      <p:pic>
        <p:nvPicPr>
          <p:cNvPr id="15" name="Рисунок 14" descr="LFUJ0777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85720" y="2714620"/>
            <a:ext cx="1853184" cy="1389888"/>
          </a:xfrm>
          <a:prstGeom prst="ellipse">
            <a:avLst/>
          </a:prstGeom>
        </p:spPr>
      </p:pic>
      <p:pic>
        <p:nvPicPr>
          <p:cNvPr id="16" name="Рисунок 15" descr="MRZR3737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300801" y="2643182"/>
            <a:ext cx="1843199" cy="1440000"/>
          </a:xfrm>
          <a:prstGeom prst="ellipse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2066" y="1357298"/>
            <a:ext cx="3500462" cy="785818"/>
          </a:xfrm>
          <a:ln w="28575">
            <a:solidFill>
              <a:srgbClr val="00B050"/>
            </a:solidFill>
          </a:ln>
        </p:spPr>
        <p:txBody>
          <a:bodyPr>
            <a:normAutofit/>
          </a:bodyPr>
          <a:lstStyle/>
          <a:p>
            <a:r>
              <a:rPr lang="ru-RU" sz="1800" dirty="0" smtClean="0"/>
              <a:t>Национальный проект «Жилье и городская среда» с 2018г.</a:t>
            </a:r>
            <a:endParaRPr lang="ru-RU" sz="1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42852"/>
            <a:ext cx="714380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285852" y="357166"/>
            <a:ext cx="207170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КСП </a:t>
            </a:r>
            <a:r>
              <a:rPr lang="ru-RU" sz="1400" dirty="0" err="1" smtClean="0"/>
              <a:t>Жирновского</a:t>
            </a:r>
            <a:r>
              <a:rPr lang="ru-RU" sz="1400" dirty="0" smtClean="0"/>
              <a:t> муниципального района Волгоградской области</a:t>
            </a:r>
            <a:endParaRPr lang="ru-RU" dirty="0"/>
          </a:p>
        </p:txBody>
      </p:sp>
      <p:sp>
        <p:nvSpPr>
          <p:cNvPr id="9" name="Стрелка вверх 8"/>
          <p:cNvSpPr/>
          <p:nvPr/>
        </p:nvSpPr>
        <p:spPr>
          <a:xfrm>
            <a:off x="6357950" y="2214554"/>
            <a:ext cx="785818" cy="357190"/>
          </a:xfrm>
          <a:prstGeom prst="upArrow">
            <a:avLst/>
          </a:prstGeom>
          <a:solidFill>
            <a:srgbClr val="FFC00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785918" y="2643182"/>
            <a:ext cx="7072362" cy="1477328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Федеральный проект «Формирование комфортной городской среды» в рамках государственной программы РФ «Обеспечение доступным и комфортным жильем и коммунальными услугами граждан Российской Федерации», утвержденной постановлением Правительства РФ от 30.12.2017г. №1710</a:t>
            </a:r>
            <a:endParaRPr lang="ru-RU" dirty="0"/>
          </a:p>
        </p:txBody>
      </p:sp>
      <p:sp>
        <p:nvSpPr>
          <p:cNvPr id="11" name="Стрелка вверх 10"/>
          <p:cNvSpPr/>
          <p:nvPr/>
        </p:nvSpPr>
        <p:spPr>
          <a:xfrm>
            <a:off x="4714876" y="4143380"/>
            <a:ext cx="785818" cy="428628"/>
          </a:xfrm>
          <a:prstGeom prst="upArrow">
            <a:avLst/>
          </a:prstGeom>
          <a:solidFill>
            <a:srgbClr val="FFC00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85720" y="4643446"/>
            <a:ext cx="8501122" cy="1477328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Региональный проект Волгоградской области «Формирование комфортной городской среды» в рамках государственной программы Волгоградской области «Формирование современной городской среды Волгоградской области», утвержденной постановлением Администрации Волгоградской области от 31.08.2017г. №472-П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571472" y="1357298"/>
            <a:ext cx="3714776" cy="923330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Приоритетный проект «Формирование комфортной городской среды» с 2016г.</a:t>
            </a:r>
            <a:endParaRPr lang="ru-RU" dirty="0"/>
          </a:p>
        </p:txBody>
      </p:sp>
      <p:sp>
        <p:nvSpPr>
          <p:cNvPr id="17" name="Двойная стрелка влево/вправо 16"/>
          <p:cNvSpPr/>
          <p:nvPr/>
        </p:nvSpPr>
        <p:spPr>
          <a:xfrm>
            <a:off x="4429124" y="1643050"/>
            <a:ext cx="571504" cy="214314"/>
          </a:xfrm>
          <a:prstGeom prst="leftRightArrow">
            <a:avLst/>
          </a:prstGeom>
          <a:solidFill>
            <a:srgbClr val="FFC00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верх 17"/>
          <p:cNvSpPr/>
          <p:nvPr/>
        </p:nvSpPr>
        <p:spPr>
          <a:xfrm>
            <a:off x="1000100" y="2357430"/>
            <a:ext cx="428628" cy="2000264"/>
          </a:xfrm>
          <a:prstGeom prst="upArrow">
            <a:avLst/>
          </a:prstGeom>
          <a:solidFill>
            <a:srgbClr val="FFC00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357298"/>
            <a:ext cx="8215370" cy="928694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/>
              <a:t>Государственная программа Волгоградской области «Формирование современной городской среды Волгоградской области» 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42852"/>
            <a:ext cx="714380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1285852" y="357166"/>
            <a:ext cx="207170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КСП </a:t>
            </a:r>
            <a:r>
              <a:rPr lang="ru-RU" sz="1400" dirty="0" err="1" smtClean="0"/>
              <a:t>Жирновского</a:t>
            </a:r>
            <a:r>
              <a:rPr lang="ru-RU" sz="1400" dirty="0" smtClean="0"/>
              <a:t> муниципального района Волгоградской области</a:t>
            </a:r>
            <a:endParaRPr lang="ru-RU" dirty="0"/>
          </a:p>
        </p:txBody>
      </p:sp>
      <p:graphicFrame>
        <p:nvGraphicFramePr>
          <p:cNvPr id="6" name="Схема 5"/>
          <p:cNvGraphicFramePr/>
          <p:nvPr/>
        </p:nvGraphicFramePr>
        <p:xfrm>
          <a:off x="214282" y="2357430"/>
          <a:ext cx="8643998" cy="857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Схема 6"/>
          <p:cNvGraphicFramePr/>
          <p:nvPr/>
        </p:nvGraphicFramePr>
        <p:xfrm>
          <a:off x="500034" y="2786058"/>
          <a:ext cx="5286412" cy="26749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8" name="Стрелка вправо 7"/>
          <p:cNvSpPr/>
          <p:nvPr/>
        </p:nvSpPr>
        <p:spPr>
          <a:xfrm>
            <a:off x="5357818" y="3429000"/>
            <a:ext cx="714380" cy="484632"/>
          </a:xfrm>
          <a:prstGeom prst="rightArrow">
            <a:avLst/>
          </a:prstGeom>
          <a:solidFill>
            <a:srgbClr val="FFC00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215074" y="3429000"/>
            <a:ext cx="1643074" cy="914400"/>
          </a:xfrm>
          <a:prstGeom prst="roundRect">
            <a:avLst/>
          </a:prstGeom>
          <a:solidFill>
            <a:srgbClr val="CCFF99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A40000"/>
                </a:solidFill>
              </a:rPr>
              <a:t>Местный бюджет</a:t>
            </a:r>
            <a:endParaRPr lang="ru-RU" b="1" dirty="0">
              <a:solidFill>
                <a:srgbClr val="A4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28860" y="5286388"/>
            <a:ext cx="5274458" cy="6463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dirty="0" smtClean="0"/>
              <a:t>Благоустройство общественных территорий;</a:t>
            </a:r>
          </a:p>
          <a:p>
            <a:pPr>
              <a:buFontTx/>
              <a:buChar char="-"/>
            </a:pPr>
            <a:r>
              <a:rPr lang="ru-RU" dirty="0" smtClean="0"/>
              <a:t> Благоустройство дворовых территорий</a:t>
            </a:r>
            <a:endParaRPr lang="ru-RU" dirty="0"/>
          </a:p>
        </p:txBody>
      </p:sp>
      <p:sp>
        <p:nvSpPr>
          <p:cNvPr id="11" name="Выгнутая вправо стрелка 10"/>
          <p:cNvSpPr/>
          <p:nvPr/>
        </p:nvSpPr>
        <p:spPr>
          <a:xfrm>
            <a:off x="7929586" y="3714752"/>
            <a:ext cx="1214414" cy="2214578"/>
          </a:xfrm>
          <a:prstGeom prst="curvedLeftArrow">
            <a:avLst>
              <a:gd name="adj1" fmla="val 21410"/>
              <a:gd name="adj2" fmla="val 50334"/>
              <a:gd name="adj3" fmla="val 30058"/>
            </a:avLst>
          </a:prstGeom>
          <a:solidFill>
            <a:srgbClr val="FFC00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14744" y="274638"/>
            <a:ext cx="4972056" cy="439718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Город Жирновск</a:t>
            </a:r>
            <a:endParaRPr lang="ru-RU" sz="2800" b="1" dirty="0"/>
          </a:p>
        </p:txBody>
      </p:sp>
      <p:pic>
        <p:nvPicPr>
          <p:cNvPr id="7" name="Содержимое 6" descr="Золотой ключик 3 До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1214422"/>
            <a:ext cx="3786214" cy="2571768"/>
          </a:xfrm>
        </p:spPr>
      </p:pic>
      <p:pic>
        <p:nvPicPr>
          <p:cNvPr id="8" name="Содержимое 7" descr="FZNP1928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857752" y="1142984"/>
            <a:ext cx="3643338" cy="2500330"/>
          </a:xfr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142852"/>
            <a:ext cx="714380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1285852" y="357166"/>
            <a:ext cx="207170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КСП </a:t>
            </a:r>
            <a:r>
              <a:rPr lang="ru-RU" sz="1400" dirty="0" err="1" smtClean="0"/>
              <a:t>Жирновского</a:t>
            </a:r>
            <a:r>
              <a:rPr lang="ru-RU" sz="1400" dirty="0" smtClean="0"/>
              <a:t> муниципального района Волгоградской области</a:t>
            </a:r>
            <a:endParaRPr lang="ru-RU" dirty="0"/>
          </a:p>
        </p:txBody>
      </p:sp>
      <p:graphicFrame>
        <p:nvGraphicFramePr>
          <p:cNvPr id="10" name="Диаграмма 9"/>
          <p:cNvGraphicFramePr/>
          <p:nvPr/>
        </p:nvGraphicFramePr>
        <p:xfrm>
          <a:off x="285720" y="3857628"/>
          <a:ext cx="4357718" cy="2714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1" name="Рисунок 10" descr="ILQW8539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57752" y="3714752"/>
            <a:ext cx="3714776" cy="292895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8992" y="274638"/>
            <a:ext cx="5257808" cy="796908"/>
          </a:xfrm>
        </p:spPr>
        <p:txBody>
          <a:bodyPr>
            <a:normAutofit/>
          </a:bodyPr>
          <a:lstStyle/>
          <a:p>
            <a:r>
              <a:rPr lang="ru-RU" sz="2200" b="1" dirty="0" err="1" smtClean="0"/>
              <a:t>Тарапатинское</a:t>
            </a:r>
            <a:r>
              <a:rPr lang="ru-RU" sz="2200" b="1" dirty="0" smtClean="0"/>
              <a:t> сельское поселение </a:t>
            </a:r>
            <a:r>
              <a:rPr lang="ru-RU" sz="2200" b="1" dirty="0" err="1" smtClean="0"/>
              <a:t>Жирновского</a:t>
            </a:r>
            <a:r>
              <a:rPr lang="ru-RU" sz="2200" b="1" dirty="0" smtClean="0"/>
              <a:t> муниципального района</a:t>
            </a:r>
            <a:endParaRPr lang="ru-RU" sz="2200" b="1" dirty="0"/>
          </a:p>
        </p:txBody>
      </p:sp>
      <p:pic>
        <p:nvPicPr>
          <p:cNvPr id="7" name="Содержимое 6" descr="DSC0439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14348" y="1357298"/>
            <a:ext cx="3929090" cy="2643206"/>
          </a:xfrm>
        </p:spPr>
      </p:pic>
      <p:pic>
        <p:nvPicPr>
          <p:cNvPr id="8" name="Содержимое 7" descr="посл.jpe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643570" y="1214422"/>
            <a:ext cx="2571768" cy="2643206"/>
          </a:xfr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142852"/>
            <a:ext cx="714380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1285852" y="357166"/>
            <a:ext cx="207170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КСП </a:t>
            </a:r>
            <a:r>
              <a:rPr lang="ru-RU" sz="1400" dirty="0" err="1" smtClean="0"/>
              <a:t>Жирновского</a:t>
            </a:r>
            <a:r>
              <a:rPr lang="ru-RU" sz="1400" dirty="0" smtClean="0"/>
              <a:t> муниципального района Волгоградской области</a:t>
            </a:r>
            <a:endParaRPr lang="ru-RU" dirty="0"/>
          </a:p>
        </p:txBody>
      </p:sp>
      <p:graphicFrame>
        <p:nvGraphicFramePr>
          <p:cNvPr id="11" name="Диаграмма 10"/>
          <p:cNvGraphicFramePr/>
          <p:nvPr/>
        </p:nvGraphicFramePr>
        <p:xfrm>
          <a:off x="285720" y="4143380"/>
          <a:ext cx="4357718" cy="25003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2" name="Рисунок 11" descr="IMG_990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72066" y="4000504"/>
            <a:ext cx="3714744" cy="257176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86116" y="274638"/>
            <a:ext cx="5400684" cy="796908"/>
          </a:xfrm>
        </p:spPr>
        <p:txBody>
          <a:bodyPr>
            <a:normAutofit fontScale="90000"/>
          </a:bodyPr>
          <a:lstStyle/>
          <a:p>
            <a:r>
              <a:rPr lang="ru-RU" sz="2400" b="1" dirty="0" err="1" smtClean="0"/>
              <a:t>Бородачевское</a:t>
            </a:r>
            <a:r>
              <a:rPr lang="ru-RU" sz="2400" b="1" dirty="0" smtClean="0"/>
              <a:t> сельское поселение </a:t>
            </a:r>
            <a:r>
              <a:rPr lang="ru-RU" sz="2400" b="1" dirty="0" err="1" smtClean="0"/>
              <a:t>Жирновского</a:t>
            </a:r>
            <a:r>
              <a:rPr lang="ru-RU" sz="2400" b="1" dirty="0" smtClean="0"/>
              <a:t> муниципального района</a:t>
            </a:r>
            <a:endParaRPr lang="ru-RU" sz="2400" b="1" dirty="0"/>
          </a:p>
        </p:txBody>
      </p:sp>
      <p:pic>
        <p:nvPicPr>
          <p:cNvPr id="10" name="Содержимое 9" descr="IMG_044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000628" y="4214818"/>
            <a:ext cx="3571900" cy="2357430"/>
          </a:xfr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42852"/>
            <a:ext cx="714380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1285852" y="357166"/>
            <a:ext cx="207170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КСП </a:t>
            </a:r>
            <a:r>
              <a:rPr lang="ru-RU" sz="1400" dirty="0" err="1" smtClean="0"/>
              <a:t>Жирновского</a:t>
            </a:r>
            <a:r>
              <a:rPr lang="ru-RU" sz="1400" dirty="0" smtClean="0"/>
              <a:t> муниципального района Волгоградской области</a:t>
            </a:r>
            <a:endParaRPr lang="ru-RU" dirty="0"/>
          </a:p>
        </p:txBody>
      </p:sp>
      <p:pic>
        <p:nvPicPr>
          <p:cNvPr id="9" name="Содержимое 8" descr="IMG_0454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929190" y="1285860"/>
            <a:ext cx="3714776" cy="2643206"/>
          </a:xfrm>
        </p:spPr>
      </p:pic>
      <p:graphicFrame>
        <p:nvGraphicFramePr>
          <p:cNvPr id="11" name="Диаграмма 10"/>
          <p:cNvGraphicFramePr/>
          <p:nvPr/>
        </p:nvGraphicFramePr>
        <p:xfrm>
          <a:off x="214282" y="3929066"/>
          <a:ext cx="4286280" cy="27066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2" name="Рисунок 11" descr="IMG-20200506-WA0006 (1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720" y="1357298"/>
            <a:ext cx="4357718" cy="257176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1285860"/>
            <a:ext cx="7715304" cy="714380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Контроль за реализацией регионального проекта на местном уровне</a:t>
            </a:r>
            <a:endParaRPr lang="ru-RU" sz="2400" b="1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42852"/>
            <a:ext cx="714380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1285852" y="357166"/>
            <a:ext cx="207170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КСП </a:t>
            </a:r>
            <a:r>
              <a:rPr lang="ru-RU" sz="1400" dirty="0" err="1" smtClean="0"/>
              <a:t>Жирновского</a:t>
            </a:r>
            <a:r>
              <a:rPr lang="ru-RU" sz="1400" dirty="0" smtClean="0"/>
              <a:t> муниципального района Волгоградской области</a:t>
            </a:r>
            <a:endParaRPr lang="ru-RU" dirty="0"/>
          </a:p>
        </p:txBody>
      </p:sp>
      <p:graphicFrame>
        <p:nvGraphicFramePr>
          <p:cNvPr id="5" name="Схема 4"/>
          <p:cNvGraphicFramePr/>
          <p:nvPr/>
        </p:nvGraphicFramePr>
        <p:xfrm>
          <a:off x="357158" y="2357430"/>
          <a:ext cx="8429684" cy="39290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214422"/>
            <a:ext cx="8143932" cy="1000132"/>
          </a:xfrm>
        </p:spPr>
        <p:txBody>
          <a:bodyPr>
            <a:noAutofit/>
          </a:bodyPr>
          <a:lstStyle/>
          <a:p>
            <a:r>
              <a:rPr lang="ru-RU" sz="1800" b="1" dirty="0" smtClean="0"/>
              <a:t>Нарушения и недостатки, установленные при проведении проверки бюджетных средств, направленных на реализацию мероприятий по благоустройству общественных территорий</a:t>
            </a:r>
            <a:endParaRPr lang="ru-RU" sz="1800" b="1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42852"/>
            <a:ext cx="714380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285852" y="357166"/>
            <a:ext cx="207170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КСП </a:t>
            </a:r>
            <a:r>
              <a:rPr lang="ru-RU" sz="1400" dirty="0" err="1" smtClean="0"/>
              <a:t>Жирновского</a:t>
            </a:r>
            <a:r>
              <a:rPr lang="ru-RU" sz="1400" dirty="0" smtClean="0"/>
              <a:t> муниципального района Волгоградской области</a:t>
            </a:r>
            <a:endParaRPr lang="ru-RU" dirty="0"/>
          </a:p>
        </p:txBody>
      </p:sp>
      <p:graphicFrame>
        <p:nvGraphicFramePr>
          <p:cNvPr id="6" name="Схема 5"/>
          <p:cNvGraphicFramePr/>
          <p:nvPr/>
        </p:nvGraphicFramePr>
        <p:xfrm>
          <a:off x="285720" y="2357430"/>
          <a:ext cx="8715436" cy="41434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86116" y="274638"/>
            <a:ext cx="5400684" cy="1143000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Неэффективное использование бюджетных средств</a:t>
            </a:r>
            <a:endParaRPr lang="ru-RU" sz="2800" b="1" dirty="0"/>
          </a:p>
        </p:txBody>
      </p:sp>
      <p:pic>
        <p:nvPicPr>
          <p:cNvPr id="5" name="Содержимое 4" descr="IMG_824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43438" y="2143116"/>
            <a:ext cx="4143404" cy="4143404"/>
          </a:xfr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42852"/>
            <a:ext cx="714380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1285852" y="357166"/>
            <a:ext cx="207170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КСП </a:t>
            </a:r>
            <a:r>
              <a:rPr lang="ru-RU" sz="1400" dirty="0" err="1" smtClean="0"/>
              <a:t>Жирновского</a:t>
            </a:r>
            <a:r>
              <a:rPr lang="ru-RU" sz="1400" dirty="0" smtClean="0"/>
              <a:t> муниципального района Волгоградской области</a:t>
            </a:r>
            <a:endParaRPr lang="ru-RU" dirty="0"/>
          </a:p>
        </p:txBody>
      </p:sp>
      <p:pic>
        <p:nvPicPr>
          <p:cNvPr id="8" name="Рисунок 7" descr="IMG_037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2143116"/>
            <a:ext cx="4143600" cy="414357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B9F657EF3D518E44B267BC4434AF38A7" ma:contentTypeVersion="0" ma:contentTypeDescription="Создание документа." ma:contentTypeScope="" ma:versionID="4e00e0ee330246ccc5eaf4d30fa1fe7b">
  <xsd:schema xmlns:xsd="http://www.w3.org/2001/XMLSchema" xmlns:xs="http://www.w3.org/2001/XMLSchema" xmlns:p="http://schemas.microsoft.com/office/2006/metadata/properties" xmlns:ns2="B20E8D38-9397-417F-B6AD-D115B7EB0760" targetNamespace="http://schemas.microsoft.com/office/2006/metadata/properties" ma:root="true" ma:fieldsID="588791eb850edb71a957d97ea9b30050" ns2:_="">
    <xsd:import namespace="B20E8D38-9397-417F-B6AD-D115B7EB0760"/>
    <xsd:element name="properties">
      <xsd:complexType>
        <xsd:sequence>
          <xsd:element name="documentManagement">
            <xsd:complexType>
              <xsd:all>
                <xsd:element ref="ns2:FullName"/>
                <xsd:element ref="ns2:DocNum" minOccurs="0"/>
                <xsd:element ref="ns2:Doc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0E8D38-9397-417F-B6AD-D115B7EB0760" elementFormDefault="qualified">
    <xsd:import namespace="http://schemas.microsoft.com/office/2006/documentManagement/types"/>
    <xsd:import namespace="http://schemas.microsoft.com/office/infopath/2007/PartnerControls"/>
    <xsd:element name="FullName" ma:index="1" ma:displayName="Наименование" ma:description="Полное наименование документа" ma:internalName="FullName">
      <xsd:simpleType>
        <xsd:restriction base="dms:Note"/>
      </xsd:simpleType>
    </xsd:element>
    <xsd:element name="DocNum" ma:index="2" nillable="true" ma:displayName="Номер" ma:description="Номер документа" ma:internalName="DocNum">
      <xsd:simpleType>
        <xsd:restriction base="dms:Text">
          <xsd:maxLength value="255"/>
        </xsd:restriction>
      </xsd:simpleType>
    </xsd:element>
    <xsd:element name="DocDate" ma:index="3" nillable="true" ma:displayName="Дата" ma:description="Дата документа" ma:format="DateOnly" ma:internalName="DocDat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8" ma:displayName="Тип контента"/>
        <xsd:element ref="dc:title" minOccurs="0" maxOccurs="1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ullName xmlns="B20E8D38-9397-417F-B6AD-D115B7EB0760">13. Выступление председателя Контрольно-счетной палаты Жирновского муниципального района Журбиной Светланы Николаевны на тему: "Практика контроля за реализацией регионального проекта «Формирование комфортной городской среды», принятого в рамках национального проекта «Жилье и городская среда», на муниципальном уровне" (презентация)</FullName>
    <DocDate xmlns="B20E8D38-9397-417F-B6AD-D115B7EB0760">2021-08-19T21:00:00+00:00</DocDate>
    <DocNum xmlns="B20E8D38-9397-417F-B6AD-D115B7EB0760" xsi:nil="true"/>
  </documentManagement>
</p:properties>
</file>

<file path=customXml/itemProps1.xml><?xml version="1.0" encoding="utf-8"?>
<ds:datastoreItem xmlns:ds="http://schemas.openxmlformats.org/officeDocument/2006/customXml" ds:itemID="{0B18B450-E708-428D-9A19-30E10C482806}"/>
</file>

<file path=customXml/itemProps2.xml><?xml version="1.0" encoding="utf-8"?>
<ds:datastoreItem xmlns:ds="http://schemas.openxmlformats.org/officeDocument/2006/customXml" ds:itemID="{CFFBFE08-1220-4B30-9FB3-9BEA615D8B8B}"/>
</file>

<file path=customXml/itemProps3.xml><?xml version="1.0" encoding="utf-8"?>
<ds:datastoreItem xmlns:ds="http://schemas.openxmlformats.org/officeDocument/2006/customXml" ds:itemID="{830B8D1C-89F8-4B07-9608-96E48C0A3958}"/>
</file>

<file path=docProps/app.xml><?xml version="1.0" encoding="utf-8"?>
<Properties xmlns="http://schemas.openxmlformats.org/officeDocument/2006/extended-properties" xmlns:vt="http://schemas.openxmlformats.org/officeDocument/2006/docPropsVTypes">
  <TotalTime>797</TotalTime>
  <Words>412</Words>
  <Application>Microsoft Office PowerPoint</Application>
  <PresentationFormat>Экран (4:3)</PresentationFormat>
  <Paragraphs>62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Arial</vt:lpstr>
      <vt:lpstr>Calibri</vt:lpstr>
      <vt:lpstr>Тема Office</vt:lpstr>
      <vt:lpstr>Практика контроля за реализацией регионального проекта «Формирование комфортной городской среды», принятого в рамках национального проекта «Жилье и городская среда», на муниципальном уровне (на примере КСП Жирновского муниципального района Волгоградской области) </vt:lpstr>
      <vt:lpstr>Национальный проект «Жилье и городская среда» с 2018г.</vt:lpstr>
      <vt:lpstr>Государственная программа Волгоградской области «Формирование современной городской среды Волгоградской области»  </vt:lpstr>
      <vt:lpstr>Город Жирновск</vt:lpstr>
      <vt:lpstr>Тарапатинское сельское поселение Жирновского муниципального района</vt:lpstr>
      <vt:lpstr>Бородачевское сельское поселение Жирновского муниципального района</vt:lpstr>
      <vt:lpstr>Контроль за реализацией регионального проекта на местном уровне</vt:lpstr>
      <vt:lpstr>Нарушения и недостатки, установленные при проведении проверки бюджетных средств, направленных на реализацию мероприятий по благоустройству общественных территорий</vt:lpstr>
      <vt:lpstr>Неэффективное использование бюджетных средств</vt:lpstr>
      <vt:lpstr>Выявленные дефекты МАФ</vt:lpstr>
      <vt:lpstr>Благодарю за внимание!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hp</dc:creator>
  <cp:lastModifiedBy>Литвинов Андрей</cp:lastModifiedBy>
  <cp:revision>25</cp:revision>
  <dcterms:created xsi:type="dcterms:W3CDTF">2021-08-12T21:08:35Z</dcterms:created>
  <dcterms:modified xsi:type="dcterms:W3CDTF">2021-08-27T08:49:46Z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0x010100B9F657EF3D518E44B267BC4434AF38A7</vt:lpwstr>
  </property>
</Properties>
</file>