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84802-59AD-4A65-A380-63132A1BB297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1E065-FC98-4896-97C9-43F2D8FAE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4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BF18B-AEBE-464B-9EDA-EED7A651D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Автоматизация и информатизация деятельности органов государственного внешнего финансового контроля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488077B-6893-46DE-ADDA-7DFB3F3B6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0598" y="4474346"/>
            <a:ext cx="5214152" cy="1931555"/>
          </a:xfrm>
        </p:spPr>
        <p:txBody>
          <a:bodyPr>
            <a:normAutofit fontScale="47500" lnSpcReduction="20000"/>
          </a:bodyPr>
          <a:lstStyle/>
          <a:p>
            <a:r>
              <a:rPr lang="ru-RU" sz="2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Председатель Контрольно-счетной палаты Волгоградской области </a:t>
            </a:r>
          </a:p>
          <a:p>
            <a:r>
              <a:rPr lang="ru-RU" sz="2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И.А. Дьяченко</a:t>
            </a:r>
          </a:p>
          <a:p>
            <a:r>
              <a:rPr lang="ru-RU" sz="29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Председатель Контрольно-счетной палаты Владимирской области</a:t>
            </a:r>
          </a:p>
          <a:p>
            <a:r>
              <a:rPr lang="ru-RU" sz="29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И.В. Тулякова</a:t>
            </a:r>
          </a:p>
          <a:p>
            <a:endParaRPr lang="ru-RU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9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A708EBD-C7AB-4712-B3EC-1BF51A618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114300"/>
            <a:ext cx="8646160" cy="648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5A6D33-50B3-4240-928B-C9E39E328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23278"/>
            <a:ext cx="9905999" cy="4867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зрелость</a:t>
            </a:r>
            <a:r>
              <a:rPr lang="ru-RU" sz="3600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прежде всего готовность каждого сотрудника контрольно-счетного органа осознанно совершенствовать сложившиеся операционные модели практики, мыслить в стратегических категориях.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4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711D457-D7A7-4825-878C-DE1B0207F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620" y="0"/>
            <a:ext cx="4238060" cy="3178545"/>
          </a:xfr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223AA6EB-A41D-4058-90F4-0B00D2FBA18B}"/>
              </a:ext>
            </a:extLst>
          </p:cNvPr>
          <p:cNvSpPr txBox="1">
            <a:spLocks/>
          </p:cNvSpPr>
          <p:nvPr/>
        </p:nvSpPr>
        <p:spPr>
          <a:xfrm>
            <a:off x="1381760" y="3429000"/>
            <a:ext cx="9215120" cy="3185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Постоянно растут вычислительные мощности и объемы хранения данных.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Остается актуальной проблема консолидации государственных информационных ресурсов и перехода на новый технологический уровень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1341395-49BB-4341-A14F-FF519BC7E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799" y="0"/>
            <a:ext cx="4790581" cy="335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8364AE-2B56-4A60-9010-1C7CA763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1" y="2583798"/>
            <a:ext cx="6864667" cy="20637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настоящее время для госорганов важно использование оперативно функционирующего аналитического аппарата.</a:t>
            </a:r>
            <a:endParaRPr lang="ru-RU" sz="2800" dirty="0"/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xmlns="" id="{37CDB67E-1D4E-4125-9797-5CC708E61853}"/>
              </a:ext>
            </a:extLst>
          </p:cNvPr>
          <p:cNvSpPr/>
          <p:nvPr/>
        </p:nvSpPr>
        <p:spPr>
          <a:xfrm>
            <a:off x="1215649" y="158122"/>
            <a:ext cx="5185151" cy="2063761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Информация сама по себе – не сила, иначе самыми могущественными людьми на свете были бы библиотекари.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Брюс Стерлинг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xmlns="" id="{57439574-6702-4E03-916C-61D720493633}"/>
              </a:ext>
            </a:extLst>
          </p:cNvPr>
          <p:cNvSpPr/>
          <p:nvPr/>
        </p:nvSpPr>
        <p:spPr>
          <a:xfrm>
            <a:off x="5750560" y="4980374"/>
            <a:ext cx="5296851" cy="1719504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тонем в информации, но испытываем голод по знаниям.</a:t>
            </a:r>
          </a:p>
          <a:p>
            <a:pPr algn="r"/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Нейсбит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Мегатренды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43CAA9D-B964-401F-93BA-FABEC1C3A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159" y="2087035"/>
            <a:ext cx="3952239" cy="26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4E657D9-6117-41D9-A974-A63F88D73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8640" y="161608"/>
            <a:ext cx="4358640" cy="3267596"/>
          </a:xfr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0CB59A01-A05F-4F38-8C04-18128286C0C0}"/>
              </a:ext>
            </a:extLst>
          </p:cNvPr>
          <p:cNvSpPr txBox="1">
            <a:spLocks/>
          </p:cNvSpPr>
          <p:nvPr/>
        </p:nvSpPr>
        <p:spPr>
          <a:xfrm>
            <a:off x="1209040" y="396240"/>
            <a:ext cx="5455920" cy="290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Совокупный объем финансирования мероприятий по информатизации в субъектах Российской Федерации в 2020 году составил порядка 212 млрд. руб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долю топ-5 приходится почти 70% всех региональных ИТ-расходов.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41F02DE3-8697-4E41-872D-E0D807D1AE5F}"/>
              </a:ext>
            </a:extLst>
          </p:cNvPr>
          <p:cNvSpPr txBox="1">
            <a:spLocks/>
          </p:cNvSpPr>
          <p:nvPr/>
        </p:nvSpPr>
        <p:spPr>
          <a:xfrm>
            <a:off x="1209040" y="3656648"/>
            <a:ext cx="9601200" cy="264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место – Москва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место – Санкт Петербург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место – Московская область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место – Ханты-Мансийский автономный округ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место - Татарстан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686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98CC87-DDDD-4116-8E75-C143BE032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7697787" cy="67180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задачи стоит решить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A7166E-BE8A-4C93-A8F4-000AEB62B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172" y="1605280"/>
            <a:ext cx="10440988" cy="479552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«Рамочный» регламент информационного обеспечения внешнего контроля (адаптивность для большинства КСО)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сотрудниками КСО новых разноплановых знаний (обучение на регулярной основе)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защита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2F89DA3-7E58-4436-8777-1805544F5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080" y="118759"/>
            <a:ext cx="2519680" cy="16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C9D510-28A3-49B1-9F10-365F9C035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89693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9F657EF3D518E44B267BC4434AF38A7" ma:contentTypeVersion="0" ma:contentTypeDescription="Создание документа." ma:contentTypeScope="" ma:versionID="4e00e0ee330246ccc5eaf4d30fa1fe7b">
  <xsd:schema xmlns:xsd="http://www.w3.org/2001/XMLSchema" xmlns:xs="http://www.w3.org/2001/XMLSchema" xmlns:p="http://schemas.microsoft.com/office/2006/metadata/properties" xmlns:ns2="B20E8D38-9397-417F-B6AD-D115B7EB0760" targetNamespace="http://schemas.microsoft.com/office/2006/metadata/properties" ma:root="true" ma:fieldsID="588791eb850edb71a957d97ea9b30050" ns2:_="">
    <xsd:import namespace="B20E8D38-9397-417F-B6AD-D115B7EB0760"/>
    <xsd:element name="properties">
      <xsd:complexType>
        <xsd:sequence>
          <xsd:element name="documentManagement">
            <xsd:complexType>
              <xsd:all>
                <xsd:element ref="ns2:FullName"/>
                <xsd:element ref="ns2:DocNum" minOccurs="0"/>
                <xsd:element ref="ns2:Doc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E8D38-9397-417F-B6AD-D115B7EB0760" elementFormDefault="qualified">
    <xsd:import namespace="http://schemas.microsoft.com/office/2006/documentManagement/types"/>
    <xsd:import namespace="http://schemas.microsoft.com/office/infopath/2007/PartnerControls"/>
    <xsd:element name="FullName" ma:index="1" ma:displayName="Наименование" ma:description="Полное наименование документа" ma:internalName="FullName">
      <xsd:simpleType>
        <xsd:restriction base="dms:Note"/>
      </xsd:simpleType>
    </xsd:element>
    <xsd:element name="DocNum" ma:index="2" nillable="true" ma:displayName="Номер" ma:description="Номер документа" ma:internalName="DocNum">
      <xsd:simpleType>
        <xsd:restriction base="dms:Text">
          <xsd:maxLength value="255"/>
        </xsd:restriction>
      </xsd:simpleType>
    </xsd:element>
    <xsd:element name="DocDate" ma:index="3" nillable="true" ma:displayName="Дата" ma:description="Дата документа" ma:format="DateOnly" ma:internalName="Doc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Тип контента"/>
        <xsd:element ref="dc:title" minOccurs="0" maxOccurs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ullName xmlns="B20E8D38-9397-417F-B6AD-D115B7EB0760">7. Выступление председателя Контрольно-счетной палаты Волгоградской области Дьяченко Игоря Александровича на тему: "Автоматизация и информатизация деятельности органов внешего финансового контроля" (презентация)</FullName>
    <DocDate xmlns="B20E8D38-9397-417F-B6AD-D115B7EB0760">2021-08-19T21:00:00+00:00</DocDate>
    <DocNum xmlns="B20E8D38-9397-417F-B6AD-D115B7EB0760" xsi:nil="true"/>
  </documentManagement>
</p:properties>
</file>

<file path=customXml/itemProps1.xml><?xml version="1.0" encoding="utf-8"?>
<ds:datastoreItem xmlns:ds="http://schemas.openxmlformats.org/officeDocument/2006/customXml" ds:itemID="{3A01C939-42B8-4DDE-8179-06C3E9E24C4C}"/>
</file>

<file path=customXml/itemProps2.xml><?xml version="1.0" encoding="utf-8"?>
<ds:datastoreItem xmlns:ds="http://schemas.openxmlformats.org/officeDocument/2006/customXml" ds:itemID="{A93227C4-0D02-44CD-B70B-092F2EF0E129}"/>
</file>

<file path=customXml/itemProps3.xml><?xml version="1.0" encoding="utf-8"?>
<ds:datastoreItem xmlns:ds="http://schemas.openxmlformats.org/officeDocument/2006/customXml" ds:itemID="{FF4BCCCE-7362-4BC0-804C-F1F04A22D6DA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297</TotalTime>
  <Words>195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Tw Cen MT</vt:lpstr>
      <vt:lpstr>Wingdings</vt:lpstr>
      <vt:lpstr>Контур</vt:lpstr>
      <vt:lpstr>Автоматизация и информатизация деятельности органов государственного внешнего финансового 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задачи стоит решить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и информатизация деятельности органов государственного внешнего финансового контроля</dc:title>
  <dc:creator>Самарцева Оксана Геннадьевна</dc:creator>
  <cp:lastModifiedBy>Литвинов Андрей</cp:lastModifiedBy>
  <cp:revision>15</cp:revision>
  <dcterms:created xsi:type="dcterms:W3CDTF">2021-08-16T06:00:37Z</dcterms:created>
  <dcterms:modified xsi:type="dcterms:W3CDTF">2021-08-27T08:23:54Z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0x010100B9F657EF3D518E44B267BC4434AF38A7</vt:lpwstr>
  </property>
</Properties>
</file>