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4" r:id="rId1"/>
  </p:sldMasterIdLst>
  <p:notesMasterIdLst>
    <p:notesMasterId r:id="rId11"/>
  </p:notesMasterIdLst>
  <p:handoutMasterIdLst>
    <p:handoutMasterId r:id="rId12"/>
  </p:handoutMasterIdLst>
  <p:sldIdLst>
    <p:sldId id="268" r:id="rId2"/>
    <p:sldId id="281" r:id="rId3"/>
    <p:sldId id="282" r:id="rId4"/>
    <p:sldId id="285" r:id="rId5"/>
    <p:sldId id="287" r:id="rId6"/>
    <p:sldId id="290" r:id="rId7"/>
    <p:sldId id="286" r:id="rId8"/>
    <p:sldId id="288" r:id="rId9"/>
    <p:sldId id="291" r:id="rId10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91" userDrawn="1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pos="392" userDrawn="1">
          <p15:clr>
            <a:srgbClr val="A4A3A4"/>
          </p15:clr>
        </p15:guide>
        <p15:guide id="5" pos="7014" userDrawn="1">
          <p15:clr>
            <a:srgbClr val="A4A3A4"/>
          </p15:clr>
        </p15:guide>
        <p15:guide id="6" orient="horz" pos="22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70" d="100"/>
          <a:sy n="70" d="100"/>
        </p:scale>
        <p:origin x="444" y="60"/>
      </p:cViewPr>
      <p:guideLst>
        <p:guide orient="horz" pos="2160"/>
        <p:guide orient="horz" pos="391"/>
        <p:guide orient="horz" pos="3792"/>
        <p:guide pos="392"/>
        <p:guide pos="7014"/>
        <p:guide orient="horz" pos="22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9" d="100"/>
          <a:sy n="89" d="100"/>
        </p:scale>
        <p:origin x="299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18-12-05T07:43:54.651" v="25" actId="790"/>
      <pc:docMkLst>
        <pc:docMk/>
      </pc:docMkLst>
      <pc:sldChg chg="modNotes">
        <pc:chgData name="Fake Test User" userId="SID-0" providerId="Test" clId="FakeClientId" dt="2018-12-05T07:41:14.888" v="0" actId="790"/>
        <pc:sldMkLst>
          <pc:docMk/>
          <pc:sldMk cId="2957189582" sldId="268"/>
        </pc:sldMkLst>
      </pc:sldChg>
      <pc:sldChg chg="modNotes">
        <pc:chgData name="Fake Test User" userId="SID-0" providerId="Test" clId="FakeClientId" dt="2018-12-05T07:41:17.075" v="1" actId="790"/>
        <pc:sldMkLst>
          <pc:docMk/>
          <pc:sldMk cId="3148110083" sldId="269"/>
        </pc:sldMkLst>
      </pc:sldChg>
      <pc:sldChg chg="modNotes">
        <pc:chgData name="Fake Test User" userId="SID-0" providerId="Test" clId="FakeClientId" dt="2018-12-05T07:41:19.153" v="2" actId="790"/>
        <pc:sldMkLst>
          <pc:docMk/>
          <pc:sldMk cId="1152966011" sldId="270"/>
        </pc:sldMkLst>
      </pc:sldChg>
      <pc:sldChg chg="modNotes">
        <pc:chgData name="Fake Test User" userId="SID-0" providerId="Test" clId="FakeClientId" dt="2018-12-05T07:41:21.310" v="3" actId="790"/>
        <pc:sldMkLst>
          <pc:docMk/>
          <pc:sldMk cId="1255868717" sldId="271"/>
        </pc:sldMkLst>
      </pc:sldChg>
      <pc:sldChg chg="modNotes">
        <pc:chgData name="Fake Test User" userId="SID-0" providerId="Test" clId="FakeClientId" dt="2018-12-05T07:41:23.513" v="4" actId="790"/>
        <pc:sldMkLst>
          <pc:docMk/>
          <pc:sldMk cId="3224243975" sldId="272"/>
        </pc:sldMkLst>
      </pc:sldChg>
      <pc:sldChg chg="modNotes">
        <pc:chgData name="Fake Test User" userId="SID-0" providerId="Test" clId="FakeClientId" dt="2018-12-05T07:41:25.794" v="5" actId="790"/>
        <pc:sldMkLst>
          <pc:docMk/>
          <pc:sldMk cId="3519010733" sldId="273"/>
        </pc:sldMkLst>
      </pc:sldChg>
      <pc:sldChg chg="modNotes">
        <pc:chgData name="Fake Test User" userId="SID-0" providerId="Test" clId="FakeClientId" dt="2018-12-05T07:41:28.044" v="6" actId="790"/>
        <pc:sldMkLst>
          <pc:docMk/>
          <pc:sldMk cId="515381222" sldId="274"/>
        </pc:sldMkLst>
      </pc:sldChg>
      <pc:sldChg chg="modNotes">
        <pc:chgData name="Fake Test User" userId="SID-0" providerId="Test" clId="FakeClientId" dt="2018-12-05T07:41:30.543" v="7" actId="790"/>
        <pc:sldMkLst>
          <pc:docMk/>
          <pc:sldMk cId="2819748410" sldId="275"/>
        </pc:sldMkLst>
      </pc:sldChg>
      <pc:sldChg chg="modNotes">
        <pc:chgData name="Fake Test User" userId="SID-0" providerId="Test" clId="FakeClientId" dt="2018-12-05T07:41:32.965" v="8" actId="790"/>
        <pc:sldMkLst>
          <pc:docMk/>
          <pc:sldMk cId="2585531345" sldId="276"/>
        </pc:sldMkLst>
      </pc:sldChg>
      <pc:sldChg chg="modNotes">
        <pc:chgData name="Fake Test User" userId="SID-0" providerId="Test" clId="FakeClientId" dt="2018-12-05T07:41:35.434" v="9" actId="790"/>
        <pc:sldMkLst>
          <pc:docMk/>
          <pc:sldMk cId="1200217142" sldId="277"/>
        </pc:sldMkLst>
      </pc:sldChg>
      <pc:sldChg chg="modNotes">
        <pc:chgData name="Fake Test User" userId="SID-0" providerId="Test" clId="FakeClientId" dt="2018-12-05T07:41:38.402" v="10" actId="790"/>
        <pc:sldMkLst>
          <pc:docMk/>
          <pc:sldMk cId="897847061" sldId="278"/>
        </pc:sldMkLst>
      </pc:sldChg>
      <pc:sldMasterChg chg="modSp modSldLayout">
        <pc:chgData name="Fake Test User" userId="SID-0" providerId="Test" clId="FakeClientId" dt="2018-12-05T07:42:49.061" v="23" actId="790"/>
        <pc:sldMasterMkLst>
          <pc:docMk/>
          <pc:sldMasterMk cId="3310681898" sldId="2147483924"/>
        </pc:sldMasterMkLst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2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3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4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5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6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7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8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9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11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12" creationId="{00000000-0000-0000-0000-000000000000}"/>
          </ac:spMkLst>
        </pc:spChg>
        <pc:spChg chg="mod">
          <ac:chgData name="Fake Test User" userId="SID-0" providerId="Test" clId="FakeClientId" dt="2018-12-05T07:42:16.875" v="11" actId="790"/>
          <ac:spMkLst>
            <pc:docMk/>
            <pc:sldMasterMk cId="3310681898" sldId="2147483924"/>
            <ac:spMk id="13" creationId="{00000000-0000-0000-0000-000000000000}"/>
          </ac:spMkLst>
        </pc:spChg>
        <pc:sldLayoutChg chg="modSp">
          <pc:chgData name="Fake Test User" userId="SID-0" providerId="Test" clId="FakeClientId" dt="2018-12-05T07:42:49.061" v="23" actId="790"/>
          <pc:sldLayoutMkLst>
            <pc:docMk/>
            <pc:sldMasterMk cId="3310681898" sldId="2147483924"/>
            <pc:sldLayoutMk cId="506475798" sldId="2147483914"/>
          </pc:sldLayoutMkLst>
          <pc:spChg chg="mod">
            <ac:chgData name="Fake Test User" userId="SID-0" providerId="Test" clId="FakeClientId" dt="2018-12-05T07:42:49.061" v="23" actId="790"/>
            <ac:spMkLst>
              <pc:docMk/>
              <pc:sldMasterMk cId="3310681898" sldId="2147483924"/>
              <pc:sldLayoutMk cId="506475798" sldId="2147483914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49.061" v="23" actId="790"/>
            <ac:spMkLst>
              <pc:docMk/>
              <pc:sldMasterMk cId="3310681898" sldId="2147483924"/>
              <pc:sldLayoutMk cId="506475798" sldId="2147483914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49.061" v="23" actId="790"/>
            <ac:spMkLst>
              <pc:docMk/>
              <pc:sldMasterMk cId="3310681898" sldId="2147483924"/>
              <pc:sldLayoutMk cId="506475798" sldId="2147483914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49.061" v="23" actId="790"/>
            <ac:spMkLst>
              <pc:docMk/>
              <pc:sldMasterMk cId="3310681898" sldId="2147483924"/>
              <pc:sldLayoutMk cId="506475798" sldId="2147483914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42:49.061" v="23" actId="790"/>
            <ac:spMkLst>
              <pc:docMk/>
              <pc:sldMasterMk cId="3310681898" sldId="2147483924"/>
              <pc:sldLayoutMk cId="506475798" sldId="2147483914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19.531" v="12" actId="790"/>
          <pc:sldLayoutMkLst>
            <pc:docMk/>
            <pc:sldMasterMk cId="3310681898" sldId="2147483924"/>
            <pc:sldLayoutMk cId="4088169977" sldId="2147483925"/>
          </pc:sldLayoutMkLst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8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9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10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13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14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15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16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20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21" creationId="{00000000-0000-0000-0000-000000000000}"/>
            </ac:spMkLst>
          </pc:spChg>
          <pc:spChg chg="mod">
            <ac:chgData name="Fake Test User" userId="SID-0" providerId="Test" clId="FakeClientId" dt="2018-12-05T07:42:19.531" v="12" actId="790"/>
            <ac:spMkLst>
              <pc:docMk/>
              <pc:sldMasterMk cId="3310681898" sldId="2147483924"/>
              <pc:sldLayoutMk cId="4088169977" sldId="2147483925"/>
              <ac:spMk id="22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22.062" v="13" actId="790"/>
          <pc:sldLayoutMkLst>
            <pc:docMk/>
            <pc:sldMasterMk cId="3310681898" sldId="2147483924"/>
            <pc:sldLayoutMk cId="894591149" sldId="2147483926"/>
          </pc:sldLayoutMkLst>
          <pc:spChg chg="mod">
            <ac:chgData name="Fake Test User" userId="SID-0" providerId="Test" clId="FakeClientId" dt="2018-12-05T07:42:22.062" v="13" actId="790"/>
            <ac:spMkLst>
              <pc:docMk/>
              <pc:sldMasterMk cId="3310681898" sldId="2147483924"/>
              <pc:sldLayoutMk cId="894591149" sldId="2147483926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22.062" v="13" actId="790"/>
            <ac:spMkLst>
              <pc:docMk/>
              <pc:sldMasterMk cId="3310681898" sldId="2147483924"/>
              <pc:sldLayoutMk cId="894591149" sldId="2147483926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22.062" v="13" actId="790"/>
            <ac:spMkLst>
              <pc:docMk/>
              <pc:sldMasterMk cId="3310681898" sldId="2147483924"/>
              <pc:sldLayoutMk cId="894591149" sldId="2147483926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22.062" v="13" actId="790"/>
            <ac:spMkLst>
              <pc:docMk/>
              <pc:sldMasterMk cId="3310681898" sldId="2147483924"/>
              <pc:sldLayoutMk cId="894591149" sldId="2147483926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42:22.062" v="13" actId="790"/>
            <ac:spMkLst>
              <pc:docMk/>
              <pc:sldMasterMk cId="3310681898" sldId="2147483924"/>
              <pc:sldLayoutMk cId="894591149" sldId="2147483926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24.749" v="14" actId="790"/>
          <pc:sldLayoutMkLst>
            <pc:docMk/>
            <pc:sldMasterMk cId="3310681898" sldId="2147483924"/>
            <pc:sldLayoutMk cId="3484106010" sldId="2147483927"/>
          </pc:sldLayoutMkLst>
          <pc:spChg chg="mod">
            <ac:chgData name="Fake Test User" userId="SID-0" providerId="Test" clId="FakeClientId" dt="2018-12-05T07:42:24.749" v="14" actId="790"/>
            <ac:spMkLst>
              <pc:docMk/>
              <pc:sldMasterMk cId="3310681898" sldId="2147483924"/>
              <pc:sldLayoutMk cId="3484106010" sldId="2147483927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24.749" v="14" actId="790"/>
            <ac:spMkLst>
              <pc:docMk/>
              <pc:sldMasterMk cId="3310681898" sldId="2147483924"/>
              <pc:sldLayoutMk cId="3484106010" sldId="2147483927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24.749" v="14" actId="790"/>
            <ac:spMkLst>
              <pc:docMk/>
              <pc:sldMasterMk cId="3310681898" sldId="2147483924"/>
              <pc:sldLayoutMk cId="3484106010" sldId="2147483927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24.749" v="14" actId="790"/>
            <ac:spMkLst>
              <pc:docMk/>
              <pc:sldMasterMk cId="3310681898" sldId="2147483924"/>
              <pc:sldLayoutMk cId="3484106010" sldId="2147483927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42:24.749" v="14" actId="790"/>
            <ac:spMkLst>
              <pc:docMk/>
              <pc:sldMasterMk cId="3310681898" sldId="2147483924"/>
              <pc:sldLayoutMk cId="3484106010" sldId="2147483927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27.327" v="15" actId="790"/>
          <pc:sldLayoutMkLst>
            <pc:docMk/>
            <pc:sldMasterMk cId="3310681898" sldId="2147483924"/>
            <pc:sldLayoutMk cId="1512259294" sldId="2147483928"/>
          </pc:sldLayoutMkLst>
          <pc:spChg chg="mod">
            <ac:chgData name="Fake Test User" userId="SID-0" providerId="Test" clId="FakeClientId" dt="2018-12-05T07:42:27.327" v="15" actId="790"/>
            <ac:spMkLst>
              <pc:docMk/>
              <pc:sldMasterMk cId="3310681898" sldId="2147483924"/>
              <pc:sldLayoutMk cId="1512259294" sldId="2147483928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27.327" v="15" actId="790"/>
            <ac:spMkLst>
              <pc:docMk/>
              <pc:sldMasterMk cId="3310681898" sldId="2147483924"/>
              <pc:sldLayoutMk cId="1512259294" sldId="2147483928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27.327" v="15" actId="790"/>
            <ac:spMkLst>
              <pc:docMk/>
              <pc:sldMasterMk cId="3310681898" sldId="2147483924"/>
              <pc:sldLayoutMk cId="1512259294" sldId="2147483928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27.327" v="15" actId="790"/>
            <ac:spMkLst>
              <pc:docMk/>
              <pc:sldMasterMk cId="3310681898" sldId="2147483924"/>
              <pc:sldLayoutMk cId="1512259294" sldId="2147483928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42:27.327" v="15" actId="790"/>
            <ac:spMkLst>
              <pc:docMk/>
              <pc:sldMasterMk cId="3310681898" sldId="2147483924"/>
              <pc:sldLayoutMk cId="1512259294" sldId="2147483928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42:27.327" v="15" actId="790"/>
            <ac:spMkLst>
              <pc:docMk/>
              <pc:sldMasterMk cId="3310681898" sldId="2147483924"/>
              <pc:sldLayoutMk cId="1512259294" sldId="2147483928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30.077" v="16" actId="790"/>
          <pc:sldLayoutMkLst>
            <pc:docMk/>
            <pc:sldMasterMk cId="3310681898" sldId="2147483924"/>
            <pc:sldLayoutMk cId="597700490" sldId="2147483929"/>
          </pc:sldLayoutMkLst>
          <pc:spChg chg="mod">
            <ac:chgData name="Fake Test User" userId="SID-0" providerId="Test" clId="FakeClientId" dt="2018-12-05T07:42:30.077" v="16" actId="790"/>
            <ac:spMkLst>
              <pc:docMk/>
              <pc:sldMasterMk cId="3310681898" sldId="2147483924"/>
              <pc:sldLayoutMk cId="597700490" sldId="2147483929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30.077" v="16" actId="790"/>
            <ac:spMkLst>
              <pc:docMk/>
              <pc:sldMasterMk cId="3310681898" sldId="2147483924"/>
              <pc:sldLayoutMk cId="597700490" sldId="2147483929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30.077" v="16" actId="790"/>
            <ac:spMkLst>
              <pc:docMk/>
              <pc:sldMasterMk cId="3310681898" sldId="2147483924"/>
              <pc:sldLayoutMk cId="597700490" sldId="2147483929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30.077" v="16" actId="790"/>
            <ac:spMkLst>
              <pc:docMk/>
              <pc:sldMasterMk cId="3310681898" sldId="2147483924"/>
              <pc:sldLayoutMk cId="597700490" sldId="2147483929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42:30.077" v="16" actId="790"/>
            <ac:spMkLst>
              <pc:docMk/>
              <pc:sldMasterMk cId="3310681898" sldId="2147483924"/>
              <pc:sldLayoutMk cId="597700490" sldId="2147483929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42:30.077" v="16" actId="790"/>
            <ac:spMkLst>
              <pc:docMk/>
              <pc:sldMasterMk cId="3310681898" sldId="2147483924"/>
              <pc:sldLayoutMk cId="597700490" sldId="2147483929"/>
              <ac:spMk id="7" creationId="{00000000-0000-0000-0000-000000000000}"/>
            </ac:spMkLst>
          </pc:spChg>
          <pc:spChg chg="mod">
            <ac:chgData name="Fake Test User" userId="SID-0" providerId="Test" clId="FakeClientId" dt="2018-12-05T07:42:30.077" v="16" actId="790"/>
            <ac:spMkLst>
              <pc:docMk/>
              <pc:sldMasterMk cId="3310681898" sldId="2147483924"/>
              <pc:sldLayoutMk cId="597700490" sldId="2147483929"/>
              <ac:spMk id="8" creationId="{00000000-0000-0000-0000-000000000000}"/>
            </ac:spMkLst>
          </pc:spChg>
          <pc:spChg chg="mod">
            <ac:chgData name="Fake Test User" userId="SID-0" providerId="Test" clId="FakeClientId" dt="2018-12-05T07:42:30.077" v="16" actId="790"/>
            <ac:spMkLst>
              <pc:docMk/>
              <pc:sldMasterMk cId="3310681898" sldId="2147483924"/>
              <pc:sldLayoutMk cId="597700490" sldId="2147483929"/>
              <ac:spMk id="9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32.686" v="17" actId="790"/>
          <pc:sldLayoutMkLst>
            <pc:docMk/>
            <pc:sldMasterMk cId="3310681898" sldId="2147483924"/>
            <pc:sldLayoutMk cId="981316351" sldId="2147483930"/>
          </pc:sldLayoutMkLst>
          <pc:spChg chg="mod">
            <ac:chgData name="Fake Test User" userId="SID-0" providerId="Test" clId="FakeClientId" dt="2018-12-05T07:42:32.686" v="17" actId="790"/>
            <ac:spMkLst>
              <pc:docMk/>
              <pc:sldMasterMk cId="3310681898" sldId="2147483924"/>
              <pc:sldLayoutMk cId="981316351" sldId="2147483930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32.686" v="17" actId="790"/>
            <ac:spMkLst>
              <pc:docMk/>
              <pc:sldMasterMk cId="3310681898" sldId="2147483924"/>
              <pc:sldLayoutMk cId="981316351" sldId="2147483930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32.686" v="17" actId="790"/>
            <ac:spMkLst>
              <pc:docMk/>
              <pc:sldMasterMk cId="3310681898" sldId="2147483924"/>
              <pc:sldLayoutMk cId="981316351" sldId="2147483930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32.686" v="17" actId="790"/>
            <ac:spMkLst>
              <pc:docMk/>
              <pc:sldMasterMk cId="3310681898" sldId="2147483924"/>
              <pc:sldLayoutMk cId="981316351" sldId="2147483930"/>
              <ac:spMk id="5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35.374" v="18" actId="790"/>
          <pc:sldLayoutMkLst>
            <pc:docMk/>
            <pc:sldMasterMk cId="3310681898" sldId="2147483924"/>
            <pc:sldLayoutMk cId="4030035370" sldId="2147483931"/>
          </pc:sldLayoutMkLst>
          <pc:spChg chg="mod">
            <ac:chgData name="Fake Test User" userId="SID-0" providerId="Test" clId="FakeClientId" dt="2018-12-05T07:42:35.374" v="18" actId="790"/>
            <ac:spMkLst>
              <pc:docMk/>
              <pc:sldMasterMk cId="3310681898" sldId="2147483924"/>
              <pc:sldLayoutMk cId="4030035370" sldId="2147483931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35.374" v="18" actId="790"/>
            <ac:spMkLst>
              <pc:docMk/>
              <pc:sldMasterMk cId="3310681898" sldId="2147483924"/>
              <pc:sldLayoutMk cId="4030035370" sldId="2147483931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35.374" v="18" actId="790"/>
            <ac:spMkLst>
              <pc:docMk/>
              <pc:sldMasterMk cId="3310681898" sldId="2147483924"/>
              <pc:sldLayoutMk cId="4030035370" sldId="2147483931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35.374" v="18" actId="790"/>
            <ac:spMkLst>
              <pc:docMk/>
              <pc:sldMasterMk cId="3310681898" sldId="2147483924"/>
              <pc:sldLayoutMk cId="4030035370" sldId="2147483931"/>
              <ac:spMk id="7" creationId="{00000000-0000-0000-0000-000000000000}"/>
            </ac:spMkLst>
          </pc:spChg>
          <pc:spChg chg="mod">
            <ac:chgData name="Fake Test User" userId="SID-0" providerId="Test" clId="FakeClientId" dt="2018-12-05T07:42:35.374" v="18" actId="790"/>
            <ac:spMkLst>
              <pc:docMk/>
              <pc:sldMasterMk cId="3310681898" sldId="2147483924"/>
              <pc:sldLayoutMk cId="4030035370" sldId="2147483931"/>
              <ac:spMk id="8" creationId="{00000000-0000-0000-0000-000000000000}"/>
            </ac:spMkLst>
          </pc:spChg>
          <pc:spChg chg="mod">
            <ac:chgData name="Fake Test User" userId="SID-0" providerId="Test" clId="FakeClientId" dt="2018-12-05T07:42:35.374" v="18" actId="790"/>
            <ac:spMkLst>
              <pc:docMk/>
              <pc:sldMasterMk cId="3310681898" sldId="2147483924"/>
              <pc:sldLayoutMk cId="4030035370" sldId="2147483931"/>
              <ac:spMk id="9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37.967" v="19" actId="790"/>
          <pc:sldLayoutMkLst>
            <pc:docMk/>
            <pc:sldMasterMk cId="3310681898" sldId="2147483924"/>
            <pc:sldLayoutMk cId="3616132146" sldId="2147483932"/>
          </pc:sldLayoutMkLst>
          <pc:spChg chg="mod">
            <ac:chgData name="Fake Test User" userId="SID-0" providerId="Test" clId="FakeClientId" dt="2018-12-05T07:42:37.967" v="19" actId="790"/>
            <ac:spMkLst>
              <pc:docMk/>
              <pc:sldMasterMk cId="3310681898" sldId="2147483924"/>
              <pc:sldLayoutMk cId="3616132146" sldId="2147483932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37.967" v="19" actId="790"/>
            <ac:spMkLst>
              <pc:docMk/>
              <pc:sldMasterMk cId="3310681898" sldId="2147483924"/>
              <pc:sldLayoutMk cId="3616132146" sldId="2147483932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37.967" v="19" actId="790"/>
            <ac:spMkLst>
              <pc:docMk/>
              <pc:sldMasterMk cId="3310681898" sldId="2147483924"/>
              <pc:sldLayoutMk cId="3616132146" sldId="2147483932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37.967" v="19" actId="790"/>
            <ac:spMkLst>
              <pc:docMk/>
              <pc:sldMasterMk cId="3310681898" sldId="2147483924"/>
              <pc:sldLayoutMk cId="3616132146" sldId="2147483932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42:37.967" v="19" actId="790"/>
            <ac:spMkLst>
              <pc:docMk/>
              <pc:sldMasterMk cId="3310681898" sldId="2147483924"/>
              <pc:sldLayoutMk cId="3616132146" sldId="2147483932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42:37.967" v="19" actId="790"/>
            <ac:spMkLst>
              <pc:docMk/>
              <pc:sldMasterMk cId="3310681898" sldId="2147483924"/>
              <pc:sldLayoutMk cId="3616132146" sldId="2147483932"/>
              <ac:spMk id="7" creationId="{00000000-0000-0000-0000-000000000000}"/>
            </ac:spMkLst>
          </pc:spChg>
          <pc:spChg chg="mod">
            <ac:chgData name="Fake Test User" userId="SID-0" providerId="Test" clId="FakeClientId" dt="2018-12-05T07:42:37.967" v="19" actId="790"/>
            <ac:spMkLst>
              <pc:docMk/>
              <pc:sldMasterMk cId="3310681898" sldId="2147483924"/>
              <pc:sldLayoutMk cId="3616132146" sldId="2147483932"/>
              <ac:spMk id="8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40.733" v="20" actId="790"/>
          <pc:sldLayoutMkLst>
            <pc:docMk/>
            <pc:sldMasterMk cId="3310681898" sldId="2147483924"/>
            <pc:sldLayoutMk cId="1931862729" sldId="2147483933"/>
          </pc:sldLayoutMkLst>
          <pc:spChg chg="mod">
            <ac:chgData name="Fake Test User" userId="SID-0" providerId="Test" clId="FakeClientId" dt="2018-12-05T07:42:40.733" v="20" actId="790"/>
            <ac:spMkLst>
              <pc:docMk/>
              <pc:sldMasterMk cId="3310681898" sldId="2147483924"/>
              <pc:sldLayoutMk cId="1931862729" sldId="2147483933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40.733" v="20" actId="790"/>
            <ac:spMkLst>
              <pc:docMk/>
              <pc:sldMasterMk cId="3310681898" sldId="2147483924"/>
              <pc:sldLayoutMk cId="1931862729" sldId="2147483933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40.733" v="20" actId="790"/>
            <ac:spMkLst>
              <pc:docMk/>
              <pc:sldMasterMk cId="3310681898" sldId="2147483924"/>
              <pc:sldLayoutMk cId="1931862729" sldId="2147483933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40.733" v="20" actId="790"/>
            <ac:spMkLst>
              <pc:docMk/>
              <pc:sldMasterMk cId="3310681898" sldId="2147483924"/>
              <pc:sldLayoutMk cId="1931862729" sldId="2147483933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42:40.733" v="20" actId="790"/>
            <ac:spMkLst>
              <pc:docMk/>
              <pc:sldMasterMk cId="3310681898" sldId="2147483924"/>
              <pc:sldLayoutMk cId="1931862729" sldId="2147483933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42:40.733" v="20" actId="790"/>
            <ac:spMkLst>
              <pc:docMk/>
              <pc:sldMasterMk cId="3310681898" sldId="2147483924"/>
              <pc:sldLayoutMk cId="1931862729" sldId="2147483933"/>
              <ac:spMk id="7" creationId="{00000000-0000-0000-0000-000000000000}"/>
            </ac:spMkLst>
          </pc:spChg>
          <pc:spChg chg="mod">
            <ac:chgData name="Fake Test User" userId="SID-0" providerId="Test" clId="FakeClientId" dt="2018-12-05T07:42:40.733" v="20" actId="790"/>
            <ac:spMkLst>
              <pc:docMk/>
              <pc:sldMasterMk cId="3310681898" sldId="2147483924"/>
              <pc:sldLayoutMk cId="1931862729" sldId="2147483933"/>
              <ac:spMk id="8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43.498" v="21" actId="790"/>
          <pc:sldLayoutMkLst>
            <pc:docMk/>
            <pc:sldMasterMk cId="3310681898" sldId="2147483924"/>
            <pc:sldLayoutMk cId="2223790522" sldId="2147483934"/>
          </pc:sldLayoutMkLst>
          <pc:spChg chg="mod">
            <ac:chgData name="Fake Test User" userId="SID-0" providerId="Test" clId="FakeClientId" dt="2018-12-05T07:42:43.498" v="21" actId="790"/>
            <ac:spMkLst>
              <pc:docMk/>
              <pc:sldMasterMk cId="3310681898" sldId="2147483924"/>
              <pc:sldLayoutMk cId="2223790522" sldId="2147483934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43.498" v="21" actId="790"/>
            <ac:spMkLst>
              <pc:docMk/>
              <pc:sldMasterMk cId="3310681898" sldId="2147483924"/>
              <pc:sldLayoutMk cId="2223790522" sldId="2147483934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43.498" v="21" actId="790"/>
            <ac:spMkLst>
              <pc:docMk/>
              <pc:sldMasterMk cId="3310681898" sldId="2147483924"/>
              <pc:sldLayoutMk cId="2223790522" sldId="2147483934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43.498" v="21" actId="790"/>
            <ac:spMkLst>
              <pc:docMk/>
              <pc:sldMasterMk cId="3310681898" sldId="2147483924"/>
              <pc:sldLayoutMk cId="2223790522" sldId="2147483934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42:43.498" v="21" actId="790"/>
            <ac:spMkLst>
              <pc:docMk/>
              <pc:sldMasterMk cId="3310681898" sldId="2147483924"/>
              <pc:sldLayoutMk cId="2223790522" sldId="2147483934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42:46.139" v="22" actId="790"/>
          <pc:sldLayoutMkLst>
            <pc:docMk/>
            <pc:sldMasterMk cId="3310681898" sldId="2147483924"/>
            <pc:sldLayoutMk cId="2653419351" sldId="2147483935"/>
          </pc:sldLayoutMkLst>
          <pc:spChg chg="mod">
            <ac:chgData name="Fake Test User" userId="SID-0" providerId="Test" clId="FakeClientId" dt="2018-12-05T07:42:46.139" v="22" actId="790"/>
            <ac:spMkLst>
              <pc:docMk/>
              <pc:sldMasterMk cId="3310681898" sldId="2147483924"/>
              <pc:sldLayoutMk cId="2653419351" sldId="2147483935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42:46.139" v="22" actId="790"/>
            <ac:spMkLst>
              <pc:docMk/>
              <pc:sldMasterMk cId="3310681898" sldId="2147483924"/>
              <pc:sldLayoutMk cId="2653419351" sldId="2147483935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42:46.139" v="22" actId="790"/>
            <ac:spMkLst>
              <pc:docMk/>
              <pc:sldMasterMk cId="3310681898" sldId="2147483924"/>
              <pc:sldLayoutMk cId="2653419351" sldId="2147483935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42:46.139" v="22" actId="790"/>
            <ac:spMkLst>
              <pc:docMk/>
              <pc:sldMasterMk cId="3310681898" sldId="2147483924"/>
              <pc:sldLayoutMk cId="2653419351" sldId="2147483935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42:46.139" v="22" actId="790"/>
            <ac:spMkLst>
              <pc:docMk/>
              <pc:sldMasterMk cId="3310681898" sldId="2147483924"/>
              <pc:sldLayoutMk cId="2653419351" sldId="2147483935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C97547B-1F6E-4DDC-9117-CAA6FD73E728}" type="datetime1">
              <a:rPr lang="ru-RU" smtClean="0"/>
              <a:t>27.08.2021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4886E15-F82A-4596-A46C-375C6D3981E1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B3224DC-1FE8-4524-81AE-0EB5EC100CE7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F105DB2-FD3E-441D-8B7E-7AE83ECE27B3}" type="slidenum">
              <a:rPr lang="ru-RU" noProof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276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105DB2-FD3E-441D-8B7E-7AE83ECE27B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544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105DB2-FD3E-441D-8B7E-7AE83ECE27B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09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105DB2-FD3E-441D-8B7E-7AE83ECE27B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3014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105DB2-FD3E-441D-8B7E-7AE83ECE27B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4391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105DB2-FD3E-441D-8B7E-7AE83ECE27B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9203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105DB2-FD3E-441D-8B7E-7AE83ECE27B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2956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105DB2-FD3E-441D-8B7E-7AE83ECE27B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2754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105DB2-FD3E-441D-8B7E-7AE83ECE27B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09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блок заголовка"/>
          <p:cNvSpPr/>
          <p:nvPr/>
        </p:nvSpPr>
        <p:spPr bwMode="invGray">
          <a:xfrm>
            <a:off x="1141413" y="1600200"/>
            <a:ext cx="11047412" cy="3276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grpSp>
        <p:nvGrpSpPr>
          <p:cNvPr id="7" name="верхний рисунок"/>
          <p:cNvGrpSpPr/>
          <p:nvPr/>
        </p:nvGrpSpPr>
        <p:grpSpPr>
          <a:xfrm>
            <a:off x="1279" y="0"/>
            <a:ext cx="12188952" cy="429768"/>
            <a:chOff x="1279" y="0"/>
            <a:chExt cx="12188952" cy="42976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grpSp>
        <p:nvGrpSpPr>
          <p:cNvPr id="23" name="нижний рисунок"/>
          <p:cNvGrpSpPr/>
          <p:nvPr/>
        </p:nvGrpSpPr>
        <p:grpSpPr>
          <a:xfrm>
            <a:off x="0" y="6080760"/>
            <a:ext cx="12190231" cy="777240"/>
            <a:chOff x="0" y="6080760"/>
            <a:chExt cx="12190231" cy="77724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invGray">
          <a:xfrm>
            <a:off x="1522414" y="1905000"/>
            <a:ext cx="9143998" cy="2667000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2413" y="5029200"/>
            <a:ext cx="8229598" cy="838200"/>
          </a:xfrm>
        </p:spPr>
        <p:txBody>
          <a:bodyPr rtlCol="0"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20" name="Дата 1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C4C8E8-9F4E-4EA6-835D-E9D5612495DB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8816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6C4F13-8C8C-441B-BBCD-2370F386EB42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237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494507" y="609600"/>
            <a:ext cx="1143001" cy="5410200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522413" y="609600"/>
            <a:ext cx="7696198" cy="54102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056CB0-5A4E-4FC5-8098-88E31F01EA45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65341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016FDA-52E9-4FE9-8F9F-D0B7A1AC00F5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03F614-6D12-4FB0-B37A-7F584F7E7447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9459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522413" y="4876800"/>
            <a:ext cx="8229598" cy="11430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6DB20920-A951-4D74-93DB-A7C7F309F702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8410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1522413" y="1904999"/>
            <a:ext cx="4435564" cy="4088921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230849" y="1904999"/>
            <a:ext cx="4435564" cy="4088921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2CA588-C02F-4CCF-BAD7-18C728B93B52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1225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522413" y="1828800"/>
            <a:ext cx="4419599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1522413" y="2590801"/>
            <a:ext cx="4419599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246814" y="1828800"/>
            <a:ext cx="4419599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246814" y="2590801"/>
            <a:ext cx="4419599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9A9956-53D6-4D29-80A7-0ADFD73EC9D5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59770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3D3AF7-BEB0-4993-92D4-4D2C72963A64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8131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нижний рисунок"/>
          <p:cNvGrpSpPr/>
          <p:nvPr userDrawn="1"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13E78C-2D93-4346-92BE-F99AE2EB36B5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3003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мка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rtlCol="0" anchor="b">
            <a:normAutofit/>
          </a:bodyPr>
          <a:lstStyle>
            <a:lvl1pPr algn="l">
              <a:defRPr sz="3200" b="1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491930" y="1293495"/>
            <a:ext cx="5577840" cy="402336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7923214" y="3536829"/>
            <a:ext cx="3124200" cy="1797169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83B113-0D92-41AE-8320-0E62DD52F8B2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61613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мка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rtlCol="0" anchor="b">
            <a:normAutofit/>
          </a:bodyPr>
          <a:lstStyle>
            <a:lvl1pPr algn="l">
              <a:defRPr sz="3200" b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 hasCustomPrompt="1"/>
          </p:nvPr>
        </p:nvSpPr>
        <p:spPr>
          <a:xfrm>
            <a:off x="1400490" y="1202055"/>
            <a:ext cx="5760720" cy="4206240"/>
          </a:xfrm>
          <a:solidFill>
            <a:schemeClr val="bg1">
              <a:lumMod val="95000"/>
            </a:schemeClr>
          </a:solidFill>
        </p:spPr>
        <p:txBody>
          <a:bodyPr tIns="9144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7923214" y="3536829"/>
            <a:ext cx="3124200" cy="1797171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9A3B24-C4CD-4EFD-A479-64DAB88ACAE4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3186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нижний рисунок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grpSp>
        <p:nvGrpSpPr>
          <p:cNvPr id="10" name="верхний рисунок"/>
          <p:cNvGrpSpPr/>
          <p:nvPr/>
        </p:nvGrpSpPr>
        <p:grpSpPr>
          <a:xfrm>
            <a:off x="1279" y="0"/>
            <a:ext cx="12188952" cy="320040"/>
            <a:chOff x="1279" y="0"/>
            <a:chExt cx="12188952" cy="32004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876" y="1905000"/>
            <a:ext cx="9143538" cy="3697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1507498" y="6516865"/>
            <a:ext cx="60621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7994363" y="6516865"/>
            <a:ext cx="13276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pPr rtl="0"/>
            <a:fld id="{FC24BF8D-0138-4857-BC63-0337FB4EE515}" type="datetime1">
              <a:rPr lang="ru-RU" noProof="0" smtClean="0"/>
              <a:t>27.08.2021</a:t>
            </a:fld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730094" y="6516865"/>
            <a:ext cx="93631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pPr rtl="0"/>
            <a:fld id="{DF28FB93-0A08-4E7D-8E63-9EFA29F1E09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31068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1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2412" y="1916832"/>
            <a:ext cx="9143998" cy="1800200"/>
          </a:xfrm>
        </p:spPr>
        <p:txBody>
          <a:bodyPr rtlCol="0">
            <a:noAutofit/>
          </a:bodyPr>
          <a:lstStyle/>
          <a:p>
            <a:pPr algn="ctr" rtl="0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удит эффективности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на озеленение территории муниципального образования</a:t>
            </a:r>
            <a:endParaRPr lang="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522412" y="5029200"/>
            <a:ext cx="8604447" cy="838200"/>
          </a:xfrm>
        </p:spPr>
        <p:txBody>
          <a:bodyPr rtlCol="0">
            <a:normAutofit/>
          </a:bodyPr>
          <a:lstStyle/>
          <a:p>
            <a:pPr algn="r" rtl="0"/>
            <a:r>
              <a:rPr lang="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Н.С. Фатеева</a:t>
            </a:r>
          </a:p>
          <a:p>
            <a:pPr algn="r" rtl="0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редседатель контрольной комиссии Тулы</a:t>
            </a:r>
          </a:p>
        </p:txBody>
      </p:sp>
    </p:spTree>
    <p:extLst>
      <p:ext uri="{BB962C8B-B14F-4D97-AF65-F5344CB8AC3E}">
        <p14:creationId xmlns:p14="http://schemas.microsoft.com/office/powerpoint/2010/main" val="295718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876" y="548680"/>
            <a:ext cx="9108040" cy="648072"/>
          </a:xfrm>
        </p:spPr>
        <p:txBody>
          <a:bodyPr rtlCol="0">
            <a:normAutofit/>
          </a:bodyPr>
          <a:lstStyle/>
          <a:p>
            <a:pPr algn="ctr" rtl="0"/>
            <a:r>
              <a:rPr lang="ru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новации СГА 104</a:t>
            </a:r>
            <a:endParaRPr lang="ru" sz="3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2876" y="1340768"/>
            <a:ext cx="9900128" cy="4679032"/>
          </a:xfrm>
        </p:spPr>
        <p:txBody>
          <a:bodyPr rtlCol="0">
            <a:normAutofit/>
          </a:bodyPr>
          <a:lstStyle/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Эффективность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– соотношение между достигнутыми результатами и затраченными ресурсами, отражающее экономность и (или) результативность использования ресурсов</a:t>
            </a: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Ресурсы</a:t>
            </a:r>
            <a:r>
              <a:rPr lang="ru-RU" sz="1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средства бюджетов,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имущество, время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трудовые и иные ресурсы</a:t>
            </a: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Непосредственные результаты</a:t>
            </a:r>
            <a:r>
              <a:rPr lang="ru-RU" sz="1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продукты, полученные вследствие деятельности объекта аудита</a:t>
            </a: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Конечные результаты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значимые изменения, возникающие после использования непосредственных результатов</a:t>
            </a: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Базовые критерии:</a:t>
            </a:r>
          </a:p>
          <a:p>
            <a:pPr marL="361950" lvl="0" indent="-276225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запланированные результаты достигнуты;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1950" lvl="0" indent="-276225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ервоначально запланированный объем ресурсов не превышен;</a:t>
            </a:r>
          </a:p>
          <a:p>
            <a:pPr marL="361950" lvl="0" indent="-276225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лучшего результата с аналогичными ресурсами не достичь (при оценке результативности);</a:t>
            </a:r>
            <a:endParaRPr lang="en-US" sz="1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1950" lvl="0" indent="-276225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аналогичного результата с меньшим объемом ресурсов не достичь (при оценке экономности);</a:t>
            </a:r>
          </a:p>
          <a:p>
            <a:pPr marL="361950" lvl="0" indent="-276225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ополнительные ресурсы для достижения аналогичных или лучших результатов не нужны.</a:t>
            </a: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34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876" y="548680"/>
            <a:ext cx="9108040" cy="648072"/>
          </a:xfrm>
        </p:spPr>
        <p:txBody>
          <a:bodyPr rtlCol="0">
            <a:normAutofit/>
          </a:bodyPr>
          <a:lstStyle/>
          <a:p>
            <a:pPr algn="ctr" rtl="0"/>
            <a:r>
              <a:rPr lang="ru-RU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одготовительный этап</a:t>
            </a:r>
            <a:endParaRPr lang="ru" sz="3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2876" y="1556792"/>
            <a:ext cx="9396072" cy="4463008"/>
          </a:xfrm>
        </p:spPr>
        <p:txBody>
          <a:bodyPr rtlCol="0">
            <a:normAutofit/>
          </a:bodyPr>
          <a:lstStyle/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Формат аудита</a:t>
            </a:r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КМ или ЭАМ в форме последующего аудита (контроля)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Предмет аудита:</a:t>
            </a:r>
            <a:r>
              <a:rPr lang="ru-RU" sz="1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деятельность объекта (объектов) аудита по использованию ресурсов при выполнении мероприятий по озеленению и содержанию зеленых насаждений на территории муниципального образования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Задачи аудита: 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оценить эффективность использования ресурсов, определить возможности повышения эффективности использования ресурсов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Объекты аудита: 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отраслевые (функциональные) органы в сфере озеленения (заказчики по муниципальным контрактам), муниципальные учреждения и предприятия</a:t>
            </a:r>
            <a:endParaRPr lang="ru-RU" sz="18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58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860768"/>
              </p:ext>
            </p:extLst>
          </p:nvPr>
        </p:nvGraphicFramePr>
        <p:xfrm>
          <a:off x="693813" y="764703"/>
          <a:ext cx="11017223" cy="460851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00199">
                  <a:extLst>
                    <a:ext uri="{9D8B030D-6E8A-4147-A177-3AD203B41FA5}">
                      <a16:colId xmlns:a16="http://schemas.microsoft.com/office/drawing/2014/main" xmlns="" val="3378609576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xmlns="" val="3282842844"/>
                    </a:ext>
                  </a:extLst>
                </a:gridCol>
                <a:gridCol w="5256584"/>
              </a:tblGrid>
              <a:tr h="57606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 аудита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аудита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аудита эффективности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9917879"/>
                  </a:ext>
                </a:extLst>
              </a:tr>
              <a:tr h="561502">
                <a:tc rowSpan="7">
                  <a:txBody>
                    <a:bodyPr/>
                    <a:lstStyle/>
                    <a:p>
                      <a:pPr algn="ctr"/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Оценить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эффективность (экономность, результативность) использования ресурсов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эффективности реализации планов (программ) по озеленению и содержанию зеленых насаждений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Запланированные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результаты достигнуты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7704100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эффективности закупочной деятельности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Полученные результаты закупок полностью отвечают условиям контрактов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эффективности системы мониторинга за состоянием зеленых насаждений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Своевременное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полное выполнение комплекса мероприятий мониторинга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Проверка экономности использования ресурсов</a:t>
                      </a:r>
                      <a:endParaRPr lang="ru-RU" sz="15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ресурсов не превышает плановый объем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472">
                <a:tc vMerge="1">
                  <a:txBody>
                    <a:bodyPr/>
                    <a:lstStyle/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Запланированные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езультаты достигнуты с использованием меньшего объема ресурсов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9828628"/>
                  </a:ext>
                </a:extLst>
              </a:tr>
              <a:tr h="3577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результативности использования ресурсов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использовании планового объема ресурсов получены качественно лучшие (большие, новые) результаты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608">
                <a:tc vMerge="1">
                  <a:txBody>
                    <a:bodyPr/>
                    <a:lstStyle/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объема используемых ресурсов для получения результатов,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аналогичных прошлым периодам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56546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18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804" y="404664"/>
            <a:ext cx="10872712" cy="936104"/>
          </a:xfrm>
        </p:spPr>
        <p:txBody>
          <a:bodyPr rtlCol="0">
            <a:normAutofit/>
          </a:bodyPr>
          <a:lstStyle/>
          <a:p>
            <a:pPr algn="ctr" rtl="0"/>
            <a:r>
              <a:rPr lang="ru-RU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результатов использования средств, </a:t>
            </a:r>
            <a:br>
              <a:rPr lang="ru-RU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объектов аудита</a:t>
            </a:r>
            <a:endParaRPr lang="ru" sz="3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3852" y="1340768"/>
            <a:ext cx="10069902" cy="4174976"/>
          </a:xfrm>
        </p:spPr>
        <p:txBody>
          <a:bodyPr rtlCol="0">
            <a:normAutofit/>
          </a:bodyPr>
          <a:lstStyle/>
          <a:p>
            <a:pPr marL="0" lv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Выгодоприобретатели: местные жители, гости (туристы), поставщики (подрядчики), региональные власти</a:t>
            </a:r>
          </a:p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5725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5725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613928"/>
              </p:ext>
            </p:extLst>
          </p:nvPr>
        </p:nvGraphicFramePr>
        <p:xfrm>
          <a:off x="333772" y="1700808"/>
          <a:ext cx="11593288" cy="464918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xmlns="" val="3756019875"/>
                    </a:ext>
                  </a:extLst>
                </a:gridCol>
                <a:gridCol w="7560840">
                  <a:extLst>
                    <a:ext uri="{9D8B030D-6E8A-4147-A177-3AD203B41FA5}">
                      <a16:colId xmlns:a16="http://schemas.microsoft.com/office/drawing/2014/main" xmlns="" val="1324715205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94429952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Непосредственные результаты</a:t>
                      </a:r>
                      <a:endParaRPr lang="ru-RU" sz="1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Показатели (индикаторы)</a:t>
                      </a:r>
                      <a:endParaRPr lang="ru-RU" sz="16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Ед. измерения, план/факт</a:t>
                      </a:r>
                      <a:endParaRPr lang="ru-RU" sz="16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5497108"/>
                  </a:ext>
                </a:extLst>
              </a:tr>
              <a:tr h="83539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новых озелененных территорий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Высаженные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деревья, кустарники, цветы, обустроенные газоны и цветники, клумбы (в том числе подвесные). Показатели проектной документации на созданные объекты озеленения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ед., шт./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тыс.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м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5538773"/>
                  </a:ext>
                </a:extLst>
              </a:tr>
              <a:tr h="108292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(уход) за зелеными насаждениями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Деревья,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кустарники, цветы, газоны, клумбы, в отношении которых выполняются работы по содержанию (охват). Площадь озелененных территорий, подлежащих содержанию по условиями муниципальных контрактов. Уровень приживаемости зеленых насаждений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%,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тыс.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кв.м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7544312"/>
                  </a:ext>
                </a:extLst>
              </a:tr>
              <a:tr h="133044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за состоянием и вырубкой зеленых насаждений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Паспортизация и учет озелененных территорий и насаждений.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жегодное обследование озелененных территорий, масштабы обследования. Выполнение оперативных осмотров в 100% чрезвычайных обстоятельств (ливни, ветры, снегопады и т.п.). Количество выданных порубочных билетов. Количество удаленных аварийных деревьев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ед.,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%, шт.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31770081"/>
                  </a:ext>
                </a:extLst>
              </a:tr>
              <a:tr h="75234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Восстановление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зеленых насаждений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Компенсация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утраты зеленых насаждений в денежной и натуральной формах.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ед., % тыс. рублей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3602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59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4823" y="1844824"/>
            <a:ext cx="10069902" cy="4174976"/>
          </a:xfrm>
        </p:spPr>
        <p:txBody>
          <a:bodyPr rtlCol="0">
            <a:normAutofit/>
          </a:bodyPr>
          <a:lstStyle/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5725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5725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89856"/>
              </p:ext>
            </p:extLst>
          </p:nvPr>
        </p:nvGraphicFramePr>
        <p:xfrm>
          <a:off x="837828" y="908720"/>
          <a:ext cx="10369152" cy="437382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706158">
                  <a:extLst>
                    <a:ext uri="{9D8B030D-6E8A-4147-A177-3AD203B41FA5}">
                      <a16:colId xmlns:a16="http://schemas.microsoft.com/office/drawing/2014/main" xmlns="" val="3756019875"/>
                    </a:ext>
                  </a:extLst>
                </a:gridCol>
                <a:gridCol w="6078818">
                  <a:extLst>
                    <a:ext uri="{9D8B030D-6E8A-4147-A177-3AD203B41FA5}">
                      <a16:colId xmlns:a16="http://schemas.microsoft.com/office/drawing/2014/main" xmlns="" val="1324715205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944299521"/>
                    </a:ext>
                  </a:extLst>
                </a:gridCol>
              </a:tblGrid>
              <a:tr h="623456">
                <a:tc>
                  <a:txBody>
                    <a:bodyPr/>
                    <a:lstStyle/>
                    <a:p>
                      <a:pPr algn="ctr"/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Конечные результаты</a:t>
                      </a:r>
                      <a:endParaRPr lang="ru-RU" sz="1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Показатели (индикаторы)</a:t>
                      </a:r>
                      <a:endParaRPr lang="ru-RU" sz="16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Ед.</a:t>
                      </a:r>
                      <a:r>
                        <a:rPr lang="ru-RU" sz="16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измерения, план/факт</a:t>
                      </a:r>
                      <a:endParaRPr lang="ru-RU" sz="16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5497108"/>
                  </a:ext>
                </a:extLst>
              </a:tr>
              <a:tr h="62560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Сохранение зеленых насаждений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Снижение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среднего возраста деревьев. Уменьшение количества сухостойных и поврежденных болезнями деревьев. Увеличение площади муниципальных парков, скверов, садов, бульваров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ед., %,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тыс.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кв.м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5538773"/>
                  </a:ext>
                </a:extLst>
              </a:tr>
              <a:tr h="62560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Улучшение экологической ситуации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Улучшение показателей атмосферного воздуха. Снижение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уровня звукового загрязнения.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от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ПДК, дБ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7544312"/>
                  </a:ext>
                </a:extLst>
              </a:tr>
              <a:tr h="88596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туристического потока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количества размещений в КСР. Рост выручки КСР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latinLnBrk="0" hangingPunct="1"/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%,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тыс. рублей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31770081"/>
                  </a:ext>
                </a:extLst>
              </a:tr>
              <a:tr h="141583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благоприятного общественного мнения о деятельности ОМСУ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Рост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позитивных откликов в СМИ, социальных сетях и т.п. Снижение жалоб и негативных откликов в СМИ, социальных сетях и т.п. Улучшение положения муниципального образования в рейтингах, оценивающих удовлетворенность населения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ед., %, место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3602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50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876" y="412800"/>
            <a:ext cx="9108040" cy="999976"/>
          </a:xfrm>
        </p:spPr>
        <p:txBody>
          <a:bodyPr rtlCol="0">
            <a:noAutofit/>
          </a:bodyPr>
          <a:lstStyle/>
          <a:p>
            <a:pPr algn="ctr" rtl="0"/>
            <a:r>
              <a:rPr lang="ru-RU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ресурсов, используемых для достижения</a:t>
            </a:r>
            <a:br>
              <a:rPr lang="ru-RU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непосредственных и конечных результатов</a:t>
            </a:r>
            <a:endParaRPr lang="ru" sz="2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2877" y="1340768"/>
            <a:ext cx="9252056" cy="4679032"/>
          </a:xfrm>
        </p:spPr>
        <p:txBody>
          <a:bodyPr rtlCol="0">
            <a:normAutofit/>
          </a:bodyPr>
          <a:lstStyle/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5725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5725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411555"/>
              </p:ext>
            </p:extLst>
          </p:nvPr>
        </p:nvGraphicFramePr>
        <p:xfrm>
          <a:off x="999635" y="1772816"/>
          <a:ext cx="9631282" cy="35356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191121">
                  <a:extLst>
                    <a:ext uri="{9D8B030D-6E8A-4147-A177-3AD203B41FA5}">
                      <a16:colId xmlns:a16="http://schemas.microsoft.com/office/drawing/2014/main" xmlns="" val="3756019875"/>
                    </a:ext>
                  </a:extLst>
                </a:gridCol>
                <a:gridCol w="1440161">
                  <a:extLst>
                    <a:ext uri="{9D8B030D-6E8A-4147-A177-3AD203B41FA5}">
                      <a16:colId xmlns:a16="http://schemas.microsoft.com/office/drawing/2014/main" xmlns="" val="294429952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ресурсов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измерения, план/факт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5497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</a:t>
                      </a:r>
                      <a:r>
                        <a:rPr lang="ru-RU" sz="16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расходы</a:t>
                      </a:r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бюджета на закупки товаров, работ,</a:t>
                      </a:r>
                      <a:r>
                        <a:rPr lang="ru-RU" sz="16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услуг</a:t>
                      </a:r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 расходы на содержание</a:t>
                      </a:r>
                      <a:r>
                        <a:rPr lang="ru-RU" sz="1600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учреждений, осуществляющих деятельность по озеленению и содержанию зеленых насаждений)</a:t>
                      </a:r>
                      <a:endParaRPr lang="ru-RU" sz="1600" i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 рублей </a:t>
                      </a:r>
                      <a:endParaRPr lang="ru-RU" sz="1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7544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</a:t>
                      </a:r>
                      <a:r>
                        <a:rPr lang="ru-RU" sz="16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собственность </a:t>
                      </a:r>
                      <a:r>
                        <a:rPr lang="ru-RU" sz="160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(содержание работников предприятий, осуществляющих деятельность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озеленению и содержанию зеленых насаждений; использование машин и оборудования, находящегося в хозяйственном ведении предприятий и оперативном управлении учреждений, использование посадочного материала (при наличии муниципальных питомников) </a:t>
                      </a:r>
                      <a:endParaRPr lang="ru-RU" sz="1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 рублей, ед., машино-часы, </a:t>
                      </a:r>
                      <a:r>
                        <a:rPr lang="ru-RU" sz="1600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шт./</a:t>
                      </a:r>
                      <a:r>
                        <a:rPr lang="ru-RU" sz="1600" i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</a:t>
                      </a:r>
                      <a:endParaRPr lang="ru-RU" sz="1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31770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ресурсы </a:t>
                      </a:r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(работники муниципальных учреждений и предприятий,</a:t>
                      </a:r>
                      <a:r>
                        <a:rPr lang="ru-RU" sz="160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занятые на работах по озеленению; их заработная плата)</a:t>
                      </a:r>
                      <a:endParaRPr lang="ru-RU" sz="1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чел., тыс. рублей </a:t>
                      </a:r>
                      <a:endParaRPr lang="ru-RU" sz="16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3602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876" y="548680"/>
            <a:ext cx="9108040" cy="648072"/>
          </a:xfrm>
        </p:spPr>
        <p:txBody>
          <a:bodyPr rtlCol="0">
            <a:normAutofit/>
          </a:bodyPr>
          <a:lstStyle/>
          <a:p>
            <a:pPr algn="ctr" rtl="0"/>
            <a:r>
              <a:rPr lang="ru-RU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этап: сбор данных</a:t>
            </a:r>
            <a:endParaRPr lang="ru" sz="3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2877" y="1340768"/>
            <a:ext cx="9252056" cy="4679032"/>
          </a:xfrm>
        </p:spPr>
        <p:txBody>
          <a:bodyPr rtlCol="0">
            <a:normAutofit/>
          </a:bodyPr>
          <a:lstStyle/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5725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5725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18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981782"/>
              </p:ext>
            </p:extLst>
          </p:nvPr>
        </p:nvGraphicFramePr>
        <p:xfrm>
          <a:off x="477788" y="1200426"/>
          <a:ext cx="10873208" cy="4658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873208">
                  <a:extLst>
                    <a:ext uri="{9D8B030D-6E8A-4147-A177-3AD203B41FA5}">
                      <a16:colId xmlns:a16="http://schemas.microsoft.com/office/drawing/2014/main" xmlns="" val="3756019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5497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</a:rPr>
                        <a:t>Приказ Госстроя РФ от 15.12.1999 № 153 «Об утверждении Правил создания, охраны и содержания зеленых насаждений в городах Российской Федерации», СП 476.132800.2020, СП 82.13330.2016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</a:rPr>
                        <a:t> Своды правил, ГОСТ 28329-89</a:t>
                      </a:r>
                      <a:endParaRPr lang="ru-RU" sz="12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04695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правовые акты, регулирующие порядок создания, содержания и охраны зеленых насаждений на территории муниципального образования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38302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Планы (программы)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озеленению и содержанию зеленых насаждений, отчеты об их выполнении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5588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контракты, исполнительная документация к ним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37551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выполнения мероприятий по мониторингу за состоянием озелененных территорий </a:t>
                      </a:r>
                    </a:p>
                    <a:p>
                      <a:pPr algn="ctr"/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(об инвентаризации, плановых и оперативных обследованиях, </a:t>
                      </a:r>
                    </a:p>
                    <a:p>
                      <a:pPr algn="ctr"/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оценке приживаемости, ведомости аварийных деревьев)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00047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Расчеты денежной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компенсации за вырубку и уничтожение зеленых насаждений, документы об оплате восстановительной стоимости, отчеты о выполнении компенсационного озеленения в натуральной форме (посадке зеленых насаждений взамен утраченных), порубочные билеты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292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системы учета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охраны зеленых насаждений.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32861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Информация, размещенная в СМИ и социальных сетях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26613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959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876" y="548680"/>
            <a:ext cx="9108040" cy="648072"/>
          </a:xfrm>
        </p:spPr>
        <p:txBody>
          <a:bodyPr rtlCol="0">
            <a:normAutofit/>
          </a:bodyPr>
          <a:lstStyle/>
          <a:p>
            <a:pPr algn="ctr" rtl="0"/>
            <a:r>
              <a:rPr lang="ru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аудита</a:t>
            </a:r>
            <a:endParaRPr lang="ru" sz="3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5900" y="1412776"/>
            <a:ext cx="9468080" cy="4608512"/>
          </a:xfrm>
        </p:spPr>
        <p:txBody>
          <a:bodyPr rtlCol="0">
            <a:normAutofit/>
          </a:bodyPr>
          <a:lstStyle/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Анализ полученных данных: 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формирование доказательств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Сравнение фактических данных с критериями аудита эффективности: 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оценка достижения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результатов и использования ресурсов (соответствующих плановым, лучше плановых, альтернативных)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Отклонения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фактических данных от </a:t>
            </a:r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критериев: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неэффективное использование ресурсов, нарушения и недостатки при использовании ресурсов, проблемы в сфере использования ресурсов, пробелы в законодательстве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Заключительный этап аудита: 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оформление результатов аудита, подготовка выводов и предложений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ru-RU" sz="1800" b="1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Спасибо за внимание!</a:t>
            </a: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"/>
            </a:pPr>
            <a:endParaRPr lang="ru-RU" sz="18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23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езентация с обзором планирования проекта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1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6713848_TF03460544" id="{30B3B0C4-9B2C-4E69-8E28-C02DEE867D7B}" vid="{1E615EF9-395E-4C1B-B1C0-E38A1E9E9FF5}"/>
    </a:ext>
  </a:extLst>
</a:theme>
</file>

<file path=ppt/theme/theme2.xml><?xml version="1.0" encoding="utf-8"?>
<a:theme xmlns:a="http://schemas.openxmlformats.org/drawingml/2006/main" name="Тема Offic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9F657EF3D518E44B267BC4434AF38A7" ma:contentTypeVersion="0" ma:contentTypeDescription="Создание документа." ma:contentTypeScope="" ma:versionID="4e00e0ee330246ccc5eaf4d30fa1fe7b">
  <xsd:schema xmlns:xsd="http://www.w3.org/2001/XMLSchema" xmlns:xs="http://www.w3.org/2001/XMLSchema" xmlns:p="http://schemas.microsoft.com/office/2006/metadata/properties" xmlns:ns2="B20E8D38-9397-417F-B6AD-D115B7EB0760" targetNamespace="http://schemas.microsoft.com/office/2006/metadata/properties" ma:root="true" ma:fieldsID="588791eb850edb71a957d97ea9b30050" ns2:_="">
    <xsd:import namespace="B20E8D38-9397-417F-B6AD-D115B7EB0760"/>
    <xsd:element name="properties">
      <xsd:complexType>
        <xsd:sequence>
          <xsd:element name="documentManagement">
            <xsd:complexType>
              <xsd:all>
                <xsd:element ref="ns2:FullName"/>
                <xsd:element ref="ns2:DocNum" minOccurs="0"/>
                <xsd:element ref="ns2:Doc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E8D38-9397-417F-B6AD-D115B7EB0760" elementFormDefault="qualified">
    <xsd:import namespace="http://schemas.microsoft.com/office/2006/documentManagement/types"/>
    <xsd:import namespace="http://schemas.microsoft.com/office/infopath/2007/PartnerControls"/>
    <xsd:element name="FullName" ma:index="1" ma:displayName="Наименование" ma:description="Полное наименование документа" ma:internalName="FullName">
      <xsd:simpleType>
        <xsd:restriction base="dms:Note"/>
      </xsd:simpleType>
    </xsd:element>
    <xsd:element name="DocNum" ma:index="2" nillable="true" ma:displayName="Номер" ma:description="Номер документа" ma:internalName="DocNum">
      <xsd:simpleType>
        <xsd:restriction base="dms:Text">
          <xsd:maxLength value="255"/>
        </xsd:restriction>
      </xsd:simpleType>
    </xsd:element>
    <xsd:element name="DocDate" ma:index="3" nillable="true" ma:displayName="Дата" ma:description="Дата документа" ma:format="DateOnly" ma:internalName="Doc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Тип контента"/>
        <xsd:element ref="dc:title" minOccurs="0" maxOccurs="1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ullName xmlns="B20E8D38-9397-417F-B6AD-D115B7EB0760">12. Выступление председателя Контрольной комиссии муниципального образования город Тула Фатеевой Натальи Станиславовны на тему: "Аудит эффективности расходов на озеленение территории муниципального образования" (презентация)
</FullName>
    <DocDate xmlns="B20E8D38-9397-417F-B6AD-D115B7EB0760">2021-08-19T21:00:00+00:00</DocDate>
    <DocNum xmlns="B20E8D38-9397-417F-B6AD-D115B7EB0760" xsi:nil="true"/>
  </documentManagement>
</p:properties>
</file>

<file path=customXml/itemProps1.xml><?xml version="1.0" encoding="utf-8"?>
<ds:datastoreItem xmlns:ds="http://schemas.openxmlformats.org/officeDocument/2006/customXml" ds:itemID="{30AF4B63-A4D9-4988-A791-7764299B5023}"/>
</file>

<file path=customXml/itemProps2.xml><?xml version="1.0" encoding="utf-8"?>
<ds:datastoreItem xmlns:ds="http://schemas.openxmlformats.org/officeDocument/2006/customXml" ds:itemID="{D14FFBE2-409F-4593-AA78-3AA423A72734}"/>
</file>

<file path=customXml/itemProps3.xml><?xml version="1.0" encoding="utf-8"?>
<ds:datastoreItem xmlns:ds="http://schemas.openxmlformats.org/officeDocument/2006/customXml" ds:itemID="{819CA1EA-B1AD-4C55-89EB-BB7B2BB9D152}"/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обзором планирования бизнес-проекта</Template>
  <TotalTime>2234</TotalTime>
  <Words>952</Words>
  <Application>Microsoft Office PowerPoint</Application>
  <PresentationFormat>Произвольный</PresentationFormat>
  <Paragraphs>125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Wingdings</vt:lpstr>
      <vt:lpstr>Презентация с обзором планирования проекта</vt:lpstr>
      <vt:lpstr>Аудит эффективности  расходов на озеленение территории муниципального образования</vt:lpstr>
      <vt:lpstr>Основные новации СГА 104</vt:lpstr>
      <vt:lpstr>Подготовительный этап</vt:lpstr>
      <vt:lpstr>Презентация PowerPoint</vt:lpstr>
      <vt:lpstr>Определение результатов использования средств,  деятельности объектов аудита</vt:lpstr>
      <vt:lpstr>Презентация PowerPoint</vt:lpstr>
      <vt:lpstr>Определение ресурсов, используемых для достижения непосредственных и конечных результатов</vt:lpstr>
      <vt:lpstr>Основной этап: сбор данных</vt:lpstr>
      <vt:lpstr>Результаты аудита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Аудит эффективности расходов на озеленение территории муниципального образования</dc:title>
  <dc:creator>Admin</dc:creator>
  <cp:lastModifiedBy>Литвинов Андрей</cp:lastModifiedBy>
  <cp:revision>151</cp:revision>
  <cp:lastPrinted>2021-08-16T16:24:23Z</cp:lastPrinted>
  <dcterms:created xsi:type="dcterms:W3CDTF">2021-08-12T14:15:46Z</dcterms:created>
  <dcterms:modified xsi:type="dcterms:W3CDTF">2021-08-27T08:46:48Z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0x010100B9F657EF3D518E44B267BC4434AF38A7</vt:lpwstr>
  </property>
</Properties>
</file>